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3423" y="1284986"/>
            <a:ext cx="4051647" cy="37146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88607"/>
            <a:ext cx="9144000" cy="469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16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2608" y="23621"/>
            <a:ext cx="6818782" cy="6178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967" y="1212341"/>
            <a:ext cx="7390064" cy="39815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4008" y="3688563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sz="4000"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sz="4000"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7942" y="4293718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Hüseyin TURGUT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F53CB7C-B790-406D-A005-1DE6B4AE8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09290"/>
          </a:xfrm>
          <a:prstGeom prst="rect">
            <a:avLst/>
          </a:prstGeom>
        </p:spPr>
      </p:pic>
      <p:pic>
        <p:nvPicPr>
          <p:cNvPr id="1028" name="Picture 4" descr="Kurumsal Kimlik | Burdur Mehmet Akif Ersoy Üniversitesi">
            <a:extLst>
              <a:ext uri="{FF2B5EF4-FFF2-40B4-BE49-F238E27FC236}">
                <a16:creationId xmlns:a16="http://schemas.microsoft.com/office/drawing/2014/main" id="{9F226E63-BA68-4EB7-90BA-41092F65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86" y="6224661"/>
            <a:ext cx="1732203" cy="5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50EB4FA-A760-4AD8-856C-465355396D2B}"/>
              </a:ext>
            </a:extLst>
          </p:cNvPr>
          <p:cNvSpPr txBox="1"/>
          <p:nvPr/>
        </p:nvSpPr>
        <p:spPr>
          <a:xfrm>
            <a:off x="1600200" y="4800600"/>
            <a:ext cx="227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#1 - Büyük Veri Nedir?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1655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Okyanusl</a:t>
            </a:r>
            <a:r>
              <a:rPr sz="4000" b="1" spc="-40" dirty="0">
                <a:latin typeface="Trebuchet MS"/>
                <a:cs typeface="Trebuchet MS"/>
              </a:rPr>
              <a:t>a</a:t>
            </a:r>
            <a:r>
              <a:rPr sz="4000" b="1" spc="-20" dirty="0">
                <a:latin typeface="Trebuchet MS"/>
                <a:cs typeface="Trebuchet MS"/>
              </a:rPr>
              <a:t>r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3141" y="5193919"/>
            <a:ext cx="305498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44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,</a:t>
            </a:r>
            <a:r>
              <a:rPr sz="2800" spc="-40" dirty="0">
                <a:solidFill>
                  <a:srgbClr val="0000C0"/>
                </a:solidFill>
                <a:latin typeface="Trebuchet MS"/>
                <a:cs typeface="Trebuchet MS"/>
              </a:rPr>
              <a:t>0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0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0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f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a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z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l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a</a:t>
            </a:r>
            <a:r>
              <a:rPr sz="2800" spc="-1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sens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ö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r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2247" y="1146047"/>
            <a:ext cx="6845808" cy="389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6632" y="1170432"/>
            <a:ext cx="6742176" cy="3791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7855" y="1560575"/>
            <a:ext cx="4209288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6144" y="2261616"/>
            <a:ext cx="3678935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0" y="3139439"/>
            <a:ext cx="3642359" cy="864108"/>
          </a:xfrm>
          <a:custGeom>
            <a:avLst/>
            <a:gdLst/>
            <a:ahLst/>
            <a:cxnLst/>
            <a:rect l="l" t="t" r="r" b="b"/>
            <a:pathLst>
              <a:path w="3642359" h="864108">
                <a:moveTo>
                  <a:pt x="0" y="864108"/>
                </a:moveTo>
                <a:lnTo>
                  <a:pt x="3642359" y="864108"/>
                </a:lnTo>
                <a:lnTo>
                  <a:pt x="3642359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0" y="3139439"/>
            <a:ext cx="3642359" cy="864108"/>
          </a:xfrm>
          <a:custGeom>
            <a:avLst/>
            <a:gdLst/>
            <a:ahLst/>
            <a:cxnLst/>
            <a:rect l="l" t="t" r="r" b="b"/>
            <a:pathLst>
              <a:path w="3642359" h="864108">
                <a:moveTo>
                  <a:pt x="0" y="864108"/>
                </a:moveTo>
                <a:lnTo>
                  <a:pt x="3642359" y="864108"/>
                </a:lnTo>
                <a:lnTo>
                  <a:pt x="3642359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5291" y="2055876"/>
            <a:ext cx="2382012" cy="830579"/>
          </a:xfrm>
          <a:custGeom>
            <a:avLst/>
            <a:gdLst/>
            <a:ahLst/>
            <a:cxnLst/>
            <a:rect l="l" t="t" r="r" b="b"/>
            <a:pathLst>
              <a:path w="2382011" h="830579">
                <a:moveTo>
                  <a:pt x="0" y="830579"/>
                </a:moveTo>
                <a:lnTo>
                  <a:pt x="2382012" y="830579"/>
                </a:lnTo>
                <a:lnTo>
                  <a:pt x="2382012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5291" y="2055876"/>
            <a:ext cx="2382012" cy="830579"/>
          </a:xfrm>
          <a:custGeom>
            <a:avLst/>
            <a:gdLst/>
            <a:ahLst/>
            <a:cxnLst/>
            <a:rect l="l" t="t" r="r" b="b"/>
            <a:pathLst>
              <a:path w="2382011" h="830579">
                <a:moveTo>
                  <a:pt x="0" y="830579"/>
                </a:moveTo>
                <a:lnTo>
                  <a:pt x="2382012" y="830579"/>
                </a:lnTo>
                <a:lnTo>
                  <a:pt x="2382012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13628" y="2138171"/>
            <a:ext cx="2031364" cy="18599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1705" indent="-497205">
              <a:lnSpc>
                <a:spcPct val="100000"/>
              </a:lnSpc>
              <a:buFont typeface="Trebuchet MS"/>
              <a:buAutoNum type="arabicParenBoth"/>
              <a:tabLst>
                <a:tab pos="941705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444500">
              <a:lnSpc>
                <a:spcPct val="100000"/>
              </a:lnSpc>
            </a:pPr>
            <a:r>
              <a:rPr sz="2400" b="1" spc="-320" dirty="0">
                <a:latin typeface="Trebuchet MS"/>
                <a:cs typeface="Trebuchet MS"/>
              </a:rPr>
              <a:t>T</a:t>
            </a:r>
            <a:r>
              <a:rPr sz="2400" b="1" spc="0" dirty="0">
                <a:latin typeface="Trebuchet MS"/>
                <a:cs typeface="Trebuchet MS"/>
              </a:rPr>
              <a:t>oplan</a:t>
            </a:r>
            <a:r>
              <a:rPr sz="2400" b="1" spc="-10" dirty="0">
                <a:latin typeface="Trebuchet MS"/>
                <a:cs typeface="Trebuchet MS"/>
              </a:rPr>
              <a:t>ma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509270" indent="-497205">
              <a:lnSpc>
                <a:spcPct val="100000"/>
              </a:lnSpc>
              <a:buFont typeface="Trebuchet MS"/>
              <a:buAutoNum type="arabicParenBoth" startAt="2"/>
              <a:tabLst>
                <a:tab pos="509270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rebuchet MS"/>
                <a:cs typeface="Trebuchet MS"/>
              </a:rPr>
              <a:t>yo</a:t>
            </a:r>
            <a:r>
              <a:rPr sz="2400" b="1" spc="-10" dirty="0">
                <a:latin typeface="Trebuchet MS"/>
                <a:cs typeface="Trebuchet MS"/>
              </a:rPr>
              <a:t>r</a:t>
            </a:r>
            <a:r>
              <a:rPr sz="2400" b="1" spc="0" dirty="0">
                <a:latin typeface="Trebuchet MS"/>
                <a:cs typeface="Trebuchet MS"/>
              </a:rPr>
              <a:t>uml</a:t>
            </a:r>
            <a:r>
              <a:rPr sz="2400" b="1" spc="-15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r>
              <a:rPr sz="2400" b="1" spc="-15" dirty="0">
                <a:latin typeface="Trebuchet MS"/>
                <a:cs typeface="Trebuchet MS"/>
              </a:rPr>
              <a:t>m</a:t>
            </a:r>
            <a:r>
              <a:rPr sz="2400" b="1" spc="-10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835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Da</a:t>
            </a:r>
            <a:r>
              <a:rPr sz="4000" b="1" spc="-40" dirty="0">
                <a:latin typeface="Trebuchet MS"/>
                <a:cs typeface="Trebuchet MS"/>
              </a:rPr>
              <a:t>h</a:t>
            </a:r>
            <a:r>
              <a:rPr sz="4000" b="1" spc="-25" dirty="0">
                <a:latin typeface="Trebuchet MS"/>
                <a:cs typeface="Trebuchet MS"/>
              </a:rPr>
              <a:t>a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F</a:t>
            </a:r>
            <a:r>
              <a:rPr sz="4000" b="1" spc="-45" dirty="0">
                <a:latin typeface="Trebuchet MS"/>
                <a:cs typeface="Trebuchet MS"/>
              </a:rPr>
              <a:t>a</a:t>
            </a:r>
            <a:r>
              <a:rPr sz="4000" b="1" spc="-20" dirty="0">
                <a:latin typeface="Trebuchet MS"/>
                <a:cs typeface="Trebuchet MS"/>
              </a:rPr>
              <a:t>zla</a:t>
            </a:r>
            <a:r>
              <a:rPr sz="4000" b="1" spc="-35" dirty="0">
                <a:latin typeface="Trebuchet MS"/>
                <a:cs typeface="Trebuchet MS"/>
              </a:rPr>
              <a:t>s</a:t>
            </a:r>
            <a:r>
              <a:rPr sz="4000" b="1" spc="-15" dirty="0">
                <a:latin typeface="Trebuchet MS"/>
                <a:cs typeface="Trebuchet MS"/>
              </a:rPr>
              <a:t>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396" y="1156842"/>
            <a:ext cx="6744334" cy="417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0" dirty="0" err="1">
                <a:latin typeface="Century Gothic"/>
                <a:cs typeface="Century Gothic"/>
              </a:rPr>
              <a:t>Spor</a:t>
            </a:r>
            <a:endParaRPr sz="22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13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-20" dirty="0">
                <a:latin typeface="Century Gothic"/>
                <a:cs typeface="Century Gothic"/>
              </a:rPr>
              <a:t>Basketbol </a:t>
            </a:r>
            <a:r>
              <a:rPr sz="1900" spc="-105" dirty="0">
                <a:latin typeface="Century Gothic"/>
                <a:cs typeface="Century Gothic"/>
              </a:rPr>
              <a:t>oy</a:t>
            </a:r>
            <a:r>
              <a:rPr sz="1900" spc="-100" dirty="0">
                <a:latin typeface="Century Gothic"/>
                <a:cs typeface="Century Gothic"/>
              </a:rPr>
              <a:t>u</a:t>
            </a:r>
            <a:r>
              <a:rPr sz="1900" spc="160" dirty="0">
                <a:latin typeface="Century Gothic"/>
                <a:cs typeface="Century Gothic"/>
              </a:rPr>
              <a:t>n</a:t>
            </a:r>
            <a:r>
              <a:rPr sz="1900" spc="55" dirty="0">
                <a:latin typeface="Century Gothic"/>
                <a:cs typeface="Century Gothic"/>
              </a:rPr>
              <a:t>ların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0" dirty="0">
                <a:latin typeface="Century Gothic"/>
                <a:cs typeface="Century Gothic"/>
              </a:rPr>
              <a:t>pl</a:t>
            </a:r>
            <a:r>
              <a:rPr sz="1900" spc="-130" dirty="0">
                <a:latin typeface="Century Gothic"/>
                <a:cs typeface="Century Gothic"/>
              </a:rPr>
              <a:t>a</a:t>
            </a:r>
            <a:r>
              <a:rPr sz="1900" spc="-114" dirty="0">
                <a:latin typeface="Century Gothic"/>
                <a:cs typeface="Century Gothic"/>
              </a:rPr>
              <a:t>n</a:t>
            </a:r>
            <a:r>
              <a:rPr sz="1900" spc="-10" dirty="0">
                <a:latin typeface="Century Gothic"/>
                <a:cs typeface="Century Gothic"/>
              </a:rPr>
              <a:t>lan</a:t>
            </a:r>
            <a:r>
              <a:rPr sz="1900" spc="0" dirty="0">
                <a:latin typeface="Century Gothic"/>
                <a:cs typeface="Century Gothic"/>
              </a:rPr>
              <a:t>ması</a:t>
            </a:r>
            <a:r>
              <a:rPr sz="1900" spc="-10" dirty="0">
                <a:latin typeface="Century Gothic"/>
                <a:cs typeface="Century Gothic"/>
              </a:rPr>
              <a:t>n</a:t>
            </a:r>
            <a:r>
              <a:rPr sz="1900" spc="-235" dirty="0">
                <a:latin typeface="Century Gothic"/>
                <a:cs typeface="Century Gothic"/>
              </a:rPr>
              <a:t>d</a:t>
            </a:r>
            <a:r>
              <a:rPr sz="1900" spc="-250" dirty="0">
                <a:latin typeface="Century Gothic"/>
                <a:cs typeface="Century Gothic"/>
              </a:rPr>
              <a:t>a</a:t>
            </a:r>
            <a:r>
              <a:rPr sz="1900" spc="-35" dirty="0">
                <a:latin typeface="Century Gothic"/>
                <a:cs typeface="Century Gothic"/>
              </a:rPr>
              <a:t> </a:t>
            </a:r>
            <a:r>
              <a:rPr sz="1900" spc="40" dirty="0">
                <a:latin typeface="Century Gothic"/>
                <a:cs typeface="Century Gothic"/>
              </a:rPr>
              <a:t>veri</a:t>
            </a:r>
            <a:r>
              <a:rPr sz="1900" spc="45" dirty="0">
                <a:latin typeface="Century Gothic"/>
                <a:cs typeface="Century Gothic"/>
              </a:rPr>
              <a:t> 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-25" dirty="0">
                <a:latin typeface="Century Gothic"/>
                <a:cs typeface="Century Gothic"/>
              </a:rPr>
              <a:t>n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04" dirty="0">
                <a:latin typeface="Century Gothic"/>
                <a:cs typeface="Century Gothic"/>
              </a:rPr>
              <a:t>li</a:t>
            </a:r>
            <a:r>
              <a:rPr sz="1900" spc="95" dirty="0">
                <a:latin typeface="Century Gothic"/>
                <a:cs typeface="Century Gothic"/>
              </a:rPr>
              <a:t>z</a:t>
            </a:r>
            <a:endParaRPr sz="1900" dirty="0">
              <a:latin typeface="Century Gothic"/>
              <a:cs typeface="Century Gothic"/>
            </a:endParaRPr>
          </a:p>
          <a:p>
            <a:pPr marL="652145">
              <a:lnSpc>
                <a:spcPts val="2195"/>
              </a:lnSpc>
            </a:pPr>
            <a:r>
              <a:rPr sz="1900" spc="-100" dirty="0">
                <a:latin typeface="Century Gothic"/>
                <a:cs typeface="Century Gothic"/>
              </a:rPr>
              <a:t>old</a:t>
            </a:r>
            <a:r>
              <a:rPr sz="1900" spc="90" dirty="0">
                <a:latin typeface="Century Gothic"/>
                <a:cs typeface="Century Gothic"/>
              </a:rPr>
              <a:t>u</a:t>
            </a:r>
            <a:r>
              <a:rPr sz="1900" spc="80" dirty="0">
                <a:latin typeface="Century Gothic"/>
                <a:cs typeface="Century Gothic"/>
              </a:rPr>
              <a:t>k</a:t>
            </a:r>
            <a:r>
              <a:rPr sz="1900" spc="-320" dirty="0">
                <a:latin typeface="Century Gothic"/>
                <a:cs typeface="Century Gothic"/>
              </a:rPr>
              <a:t>ça</a:t>
            </a:r>
            <a:r>
              <a:rPr sz="1900" spc="-70" dirty="0">
                <a:latin typeface="Century Gothic"/>
                <a:cs typeface="Century Gothic"/>
              </a:rPr>
              <a:t> </a:t>
            </a:r>
            <a:r>
              <a:rPr sz="1900" spc="75" dirty="0">
                <a:latin typeface="Century Gothic"/>
                <a:cs typeface="Century Gothic"/>
              </a:rPr>
              <a:t>k</a:t>
            </a:r>
            <a:r>
              <a:rPr sz="1900" spc="95" dirty="0">
                <a:latin typeface="Century Gothic"/>
                <a:cs typeface="Century Gothic"/>
              </a:rPr>
              <a:t>u</a:t>
            </a:r>
            <a:r>
              <a:rPr sz="1900" spc="30" dirty="0">
                <a:latin typeface="Century Gothic"/>
                <a:cs typeface="Century Gothic"/>
              </a:rPr>
              <a:t>ll</a:t>
            </a:r>
            <a:r>
              <a:rPr sz="1900" spc="120" dirty="0">
                <a:latin typeface="Century Gothic"/>
                <a:cs typeface="Century Gothic"/>
              </a:rPr>
              <a:t>a</a:t>
            </a:r>
            <a:r>
              <a:rPr sz="1900" spc="160" dirty="0">
                <a:latin typeface="Century Gothic"/>
                <a:cs typeface="Century Gothic"/>
              </a:rPr>
              <a:t>n</a:t>
            </a:r>
            <a:r>
              <a:rPr sz="1900" spc="55" dirty="0">
                <a:latin typeface="Century Gothic"/>
                <a:cs typeface="Century Gothic"/>
              </a:rPr>
              <a:t>ı</a:t>
            </a:r>
            <a:r>
              <a:rPr sz="1900" spc="215" dirty="0">
                <a:latin typeface="Century Gothic"/>
                <a:cs typeface="Century Gothic"/>
              </a:rPr>
              <a:t>l</a:t>
            </a:r>
            <a:r>
              <a:rPr sz="1900" spc="204" dirty="0">
                <a:latin typeface="Century Gothic"/>
                <a:cs typeface="Century Gothic"/>
              </a:rPr>
              <a:t>ı</a:t>
            </a:r>
            <a:r>
              <a:rPr sz="1900" spc="265" dirty="0">
                <a:latin typeface="Century Gothic"/>
                <a:cs typeface="Century Gothic"/>
              </a:rPr>
              <a:t>r</a:t>
            </a:r>
            <a:endParaRPr sz="19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20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2603500" algn="l"/>
              </a:tabLst>
            </a:pPr>
            <a:r>
              <a:rPr sz="1900" spc="-55" dirty="0">
                <a:latin typeface="Century Gothic"/>
                <a:cs typeface="Century Gothic"/>
              </a:rPr>
              <a:t>Futbolda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270" dirty="0">
                <a:latin typeface="Century Gothic"/>
                <a:cs typeface="Century Gothic"/>
              </a:rPr>
              <a:t>be</a:t>
            </a:r>
            <a:r>
              <a:rPr sz="1900" spc="-10" dirty="0">
                <a:latin typeface="Century Gothic"/>
                <a:cs typeface="Century Gothic"/>
              </a:rPr>
              <a:t>n</a:t>
            </a:r>
            <a:r>
              <a:rPr sz="1900" spc="25" dirty="0">
                <a:latin typeface="Century Gothic"/>
                <a:cs typeface="Century Gothic"/>
              </a:rPr>
              <a:t>zer	</a:t>
            </a:r>
            <a:r>
              <a:rPr sz="1900" spc="-40" dirty="0" err="1">
                <a:latin typeface="Century Gothic"/>
                <a:cs typeface="Century Gothic"/>
              </a:rPr>
              <a:t>eği</a:t>
            </a:r>
            <a:r>
              <a:rPr sz="1900" spc="-15" dirty="0" err="1">
                <a:latin typeface="Century Gothic"/>
                <a:cs typeface="Century Gothic"/>
              </a:rPr>
              <a:t>l</a:t>
            </a:r>
            <a:r>
              <a:rPr sz="1900" spc="50" dirty="0" err="1">
                <a:latin typeface="Century Gothic"/>
                <a:cs typeface="Century Gothic"/>
              </a:rPr>
              <a:t>im</a:t>
            </a:r>
            <a:r>
              <a:rPr sz="1900" spc="-25" dirty="0">
                <a:latin typeface="Century Gothic"/>
                <a:cs typeface="Century Gothic"/>
              </a:rPr>
              <a:t> </a:t>
            </a:r>
            <a:r>
              <a:rPr sz="1900" spc="-280" dirty="0" err="1">
                <a:latin typeface="Century Gothic"/>
                <a:cs typeface="Century Gothic"/>
              </a:rPr>
              <a:t>g</a:t>
            </a:r>
            <a:r>
              <a:rPr sz="1900" spc="-315" dirty="0" err="1">
                <a:latin typeface="Century Gothic"/>
                <a:cs typeface="Century Gothic"/>
              </a:rPr>
              <a:t>ö</a:t>
            </a:r>
            <a:r>
              <a:rPr sz="1900" spc="250" dirty="0" err="1">
                <a:latin typeface="Century Gothic"/>
                <a:cs typeface="Century Gothic"/>
              </a:rPr>
              <a:t>r</a:t>
            </a:r>
            <a:r>
              <a:rPr sz="1900" spc="-10" dirty="0" err="1">
                <a:latin typeface="Century Gothic"/>
                <a:cs typeface="Century Gothic"/>
              </a:rPr>
              <a:t>ü</a:t>
            </a:r>
            <a:r>
              <a:rPr sz="1900" spc="-25" dirty="0" err="1">
                <a:latin typeface="Century Gothic"/>
                <a:cs typeface="Century Gothic"/>
              </a:rPr>
              <a:t>n</a:t>
            </a:r>
            <a:r>
              <a:rPr sz="1900" spc="-130" dirty="0" err="1">
                <a:latin typeface="Century Gothic"/>
                <a:cs typeface="Century Gothic"/>
              </a:rPr>
              <a:t>m</a:t>
            </a:r>
            <a:r>
              <a:rPr sz="1900" spc="-315" dirty="0" err="1">
                <a:latin typeface="Century Gothic"/>
                <a:cs typeface="Century Gothic"/>
              </a:rPr>
              <a:t>e</a:t>
            </a:r>
            <a:r>
              <a:rPr sz="1900" spc="150" dirty="0" err="1">
                <a:latin typeface="Century Gothic"/>
                <a:cs typeface="Century Gothic"/>
              </a:rPr>
              <a:t>k</a:t>
            </a:r>
            <a:r>
              <a:rPr sz="1900" spc="70" dirty="0" err="1">
                <a:latin typeface="Century Gothic"/>
                <a:cs typeface="Century Gothic"/>
              </a:rPr>
              <a:t>t</a:t>
            </a:r>
            <a:r>
              <a:rPr sz="1900" spc="-315" dirty="0" err="1">
                <a:latin typeface="Century Gothic"/>
                <a:cs typeface="Century Gothic"/>
              </a:rPr>
              <a:t>e</a:t>
            </a:r>
            <a:r>
              <a:rPr sz="1900" spc="-235" dirty="0" err="1">
                <a:latin typeface="Century Gothic"/>
                <a:cs typeface="Century Gothic"/>
              </a:rPr>
              <a:t>d</a:t>
            </a:r>
            <a:r>
              <a:rPr sz="1900" spc="204" dirty="0" err="1">
                <a:latin typeface="Century Gothic"/>
                <a:cs typeface="Century Gothic"/>
              </a:rPr>
              <a:t>i</a:t>
            </a:r>
            <a:r>
              <a:rPr sz="1900" spc="265" dirty="0" err="1">
                <a:latin typeface="Century Gothic"/>
                <a:cs typeface="Century Gothic"/>
              </a:rPr>
              <a:t>r</a:t>
            </a:r>
            <a:endParaRPr lang="tr-TR" sz="1900" spc="265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20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2603500" algn="l"/>
              </a:tabLst>
            </a:pPr>
            <a:endParaRPr lang="tr-TR" sz="1900" spc="265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20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2603500" algn="l"/>
              </a:tabLst>
            </a:pPr>
            <a:endParaRPr lang="tr-TR" sz="1900" spc="265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20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2603500" algn="l"/>
              </a:tabLst>
            </a:pPr>
            <a:endParaRPr sz="19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45" dirty="0" err="1">
                <a:latin typeface="Century Gothic"/>
                <a:cs typeface="Century Gothic"/>
              </a:rPr>
              <a:t>Eğ</a:t>
            </a:r>
            <a:r>
              <a:rPr sz="2200" spc="-25" dirty="0" err="1">
                <a:latin typeface="Century Gothic"/>
                <a:cs typeface="Century Gothic"/>
              </a:rPr>
              <a:t>l</a:t>
            </a:r>
            <a:r>
              <a:rPr sz="2200" spc="-70" dirty="0" err="1">
                <a:latin typeface="Century Gothic"/>
                <a:cs typeface="Century Gothic"/>
              </a:rPr>
              <a:t>e</a:t>
            </a:r>
            <a:r>
              <a:rPr sz="2200" spc="-270" dirty="0" err="1">
                <a:latin typeface="Century Gothic"/>
                <a:cs typeface="Century Gothic"/>
              </a:rPr>
              <a:t>nce</a:t>
            </a:r>
            <a:r>
              <a:rPr sz="2200" spc="-70" dirty="0">
                <a:latin typeface="Century Gothic"/>
                <a:cs typeface="Century Gothic"/>
              </a:rPr>
              <a:t> </a:t>
            </a:r>
            <a:r>
              <a:rPr sz="2200" spc="-95" dirty="0">
                <a:latin typeface="Century Gothic"/>
                <a:cs typeface="Century Gothic"/>
              </a:rPr>
              <a:t>se</a:t>
            </a:r>
            <a:r>
              <a:rPr sz="2200" spc="185" dirty="0">
                <a:latin typeface="Century Gothic"/>
                <a:cs typeface="Century Gothic"/>
              </a:rPr>
              <a:t>k</a:t>
            </a:r>
            <a:r>
              <a:rPr sz="2200" spc="-75" dirty="0">
                <a:latin typeface="Century Gothic"/>
                <a:cs typeface="Century Gothic"/>
              </a:rPr>
              <a:t>töründe</a:t>
            </a:r>
            <a:endParaRPr sz="22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229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254" dirty="0">
                <a:latin typeface="Century Gothic"/>
                <a:cs typeface="Century Gothic"/>
              </a:rPr>
              <a:t>B</a:t>
            </a:r>
            <a:r>
              <a:rPr sz="1900" spc="204" dirty="0">
                <a:latin typeface="Century Gothic"/>
                <a:cs typeface="Century Gothic"/>
              </a:rPr>
              <a:t>il</a:t>
            </a:r>
            <a:r>
              <a:rPr sz="1900" spc="-280" dirty="0">
                <a:latin typeface="Century Gothic"/>
                <a:cs typeface="Century Gothic"/>
              </a:rPr>
              <a:t>g</a:t>
            </a:r>
            <a:r>
              <a:rPr sz="1900" spc="204" dirty="0">
                <a:latin typeface="Century Gothic"/>
                <a:cs typeface="Century Gothic"/>
              </a:rPr>
              <a:t>i</a:t>
            </a:r>
            <a:r>
              <a:rPr sz="1900" spc="125" dirty="0">
                <a:latin typeface="Century Gothic"/>
                <a:cs typeface="Century Gothic"/>
              </a:rPr>
              <a:t>s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-25" dirty="0">
                <a:latin typeface="Century Gothic"/>
                <a:cs typeface="Century Gothic"/>
              </a:rPr>
              <a:t>y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65" dirty="0">
                <a:latin typeface="Century Gothic"/>
                <a:cs typeface="Century Gothic"/>
              </a:rPr>
              <a:t>r</a:t>
            </a:r>
            <a:r>
              <a:rPr sz="1900" spc="25" dirty="0">
                <a:latin typeface="Century Gothic"/>
                <a:cs typeface="Century Gothic"/>
              </a:rPr>
              <a:t> </a:t>
            </a:r>
            <a:r>
              <a:rPr sz="1900" spc="-105" dirty="0">
                <a:latin typeface="Century Gothic"/>
                <a:cs typeface="Century Gothic"/>
              </a:rPr>
              <a:t>oy</a:t>
            </a:r>
            <a:r>
              <a:rPr sz="1900" spc="-100" dirty="0">
                <a:latin typeface="Century Gothic"/>
                <a:cs typeface="Century Gothic"/>
              </a:rPr>
              <a:t>u</a:t>
            </a:r>
            <a:r>
              <a:rPr sz="1900" spc="160" dirty="0">
                <a:latin typeface="Century Gothic"/>
                <a:cs typeface="Century Gothic"/>
              </a:rPr>
              <a:t>n</a:t>
            </a:r>
            <a:r>
              <a:rPr sz="1900" spc="55" dirty="0">
                <a:latin typeface="Century Gothic"/>
                <a:cs typeface="Century Gothic"/>
              </a:rPr>
              <a:t>l</a:t>
            </a:r>
            <a:r>
              <a:rPr sz="1900" spc="75" dirty="0">
                <a:latin typeface="Century Gothic"/>
                <a:cs typeface="Century Gothic"/>
              </a:rPr>
              <a:t>arı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35" dirty="0">
                <a:latin typeface="Century Gothic"/>
                <a:cs typeface="Century Gothic"/>
              </a:rPr>
              <a:t>müş</a:t>
            </a:r>
            <a:r>
              <a:rPr sz="1900" spc="5" dirty="0">
                <a:latin typeface="Century Gothic"/>
                <a:cs typeface="Century Gothic"/>
              </a:rPr>
              <a:t>t</a:t>
            </a:r>
            <a:r>
              <a:rPr sz="1900" spc="65" dirty="0">
                <a:latin typeface="Century Gothic"/>
                <a:cs typeface="Century Gothic"/>
              </a:rPr>
              <a:t>eri</a:t>
            </a:r>
            <a:r>
              <a:rPr sz="1900" spc="-25" dirty="0">
                <a:latin typeface="Century Gothic"/>
                <a:cs typeface="Century Gothic"/>
              </a:rPr>
              <a:t> </a:t>
            </a:r>
            <a:r>
              <a:rPr sz="1900" spc="40" dirty="0">
                <a:latin typeface="Century Gothic"/>
                <a:cs typeface="Century Gothic"/>
              </a:rPr>
              <a:t>veri</a:t>
            </a:r>
            <a:r>
              <a:rPr sz="1900" spc="-15" dirty="0">
                <a:latin typeface="Century Gothic"/>
                <a:cs typeface="Century Gothic"/>
              </a:rPr>
              <a:t> 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-25" dirty="0">
                <a:latin typeface="Century Gothic"/>
                <a:cs typeface="Century Gothic"/>
              </a:rPr>
              <a:t>n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04" dirty="0">
                <a:latin typeface="Century Gothic"/>
                <a:cs typeface="Century Gothic"/>
              </a:rPr>
              <a:t>li</a:t>
            </a:r>
            <a:r>
              <a:rPr sz="1900" spc="80" dirty="0">
                <a:latin typeface="Century Gothic"/>
                <a:cs typeface="Century Gothic"/>
              </a:rPr>
              <a:t>z</a:t>
            </a:r>
            <a:r>
              <a:rPr sz="1900" spc="204" dirty="0">
                <a:latin typeface="Century Gothic"/>
                <a:cs typeface="Century Gothic"/>
              </a:rPr>
              <a:t>i</a:t>
            </a:r>
            <a:r>
              <a:rPr sz="1900" spc="-25" dirty="0">
                <a:latin typeface="Century Gothic"/>
                <a:cs typeface="Century Gothic"/>
              </a:rPr>
              <a:t>n</a:t>
            </a:r>
            <a:r>
              <a:rPr sz="1900" spc="-300" dirty="0">
                <a:latin typeface="Century Gothic"/>
                <a:cs typeface="Century Gothic"/>
              </a:rPr>
              <a:t>e</a:t>
            </a:r>
            <a:r>
              <a:rPr sz="1900" spc="-5" dirty="0">
                <a:latin typeface="Century Gothic"/>
                <a:cs typeface="Century Gothic"/>
              </a:rPr>
              <a:t> </a:t>
            </a:r>
            <a:r>
              <a:rPr sz="1900" spc="-260" dirty="0">
                <a:latin typeface="Century Gothic"/>
                <a:cs typeface="Century Gothic"/>
              </a:rPr>
              <a:t>b</a:t>
            </a:r>
            <a:r>
              <a:rPr sz="1900" spc="-10" dirty="0">
                <a:latin typeface="Century Gothic"/>
                <a:cs typeface="Century Gothic"/>
              </a:rPr>
              <a:t>ü</a:t>
            </a:r>
            <a:r>
              <a:rPr sz="1900" spc="-25" dirty="0">
                <a:latin typeface="Century Gothic"/>
                <a:cs typeface="Century Gothic"/>
              </a:rPr>
              <a:t>y</a:t>
            </a:r>
            <a:r>
              <a:rPr sz="1900" spc="-10" dirty="0">
                <a:latin typeface="Century Gothic"/>
                <a:cs typeface="Century Gothic"/>
              </a:rPr>
              <a:t>ü</a:t>
            </a:r>
            <a:r>
              <a:rPr sz="1900" spc="160" dirty="0">
                <a:latin typeface="Century Gothic"/>
                <a:cs typeface="Century Gothic"/>
              </a:rPr>
              <a:t>k</a:t>
            </a:r>
            <a:r>
              <a:rPr sz="1900" spc="-35" dirty="0">
                <a:latin typeface="Century Gothic"/>
                <a:cs typeface="Century Gothic"/>
              </a:rPr>
              <a:t> </a:t>
            </a:r>
            <a:r>
              <a:rPr sz="1900" spc="-180" dirty="0">
                <a:latin typeface="Century Gothic"/>
                <a:cs typeface="Century Gothic"/>
              </a:rPr>
              <a:t>önem</a:t>
            </a:r>
            <a:endParaRPr sz="1900" dirty="0">
              <a:latin typeface="Century Gothic"/>
              <a:cs typeface="Century Gothic"/>
            </a:endParaRPr>
          </a:p>
          <a:p>
            <a:pPr marL="652145">
              <a:lnSpc>
                <a:spcPts val="1989"/>
              </a:lnSpc>
            </a:pPr>
            <a:r>
              <a:rPr sz="1900" spc="-35" dirty="0">
                <a:latin typeface="Century Gothic"/>
                <a:cs typeface="Century Gothic"/>
              </a:rPr>
              <a:t>vermek</a:t>
            </a:r>
            <a:r>
              <a:rPr sz="1900" spc="-30" dirty="0">
                <a:latin typeface="Century Gothic"/>
                <a:cs typeface="Century Gothic"/>
              </a:rPr>
              <a:t>t</a:t>
            </a:r>
            <a:r>
              <a:rPr sz="1900" spc="-100" dirty="0">
                <a:latin typeface="Century Gothic"/>
                <a:cs typeface="Century Gothic"/>
              </a:rPr>
              <a:t>edi</a:t>
            </a:r>
            <a:r>
              <a:rPr sz="1900" spc="265" dirty="0">
                <a:latin typeface="Century Gothic"/>
                <a:cs typeface="Century Gothic"/>
              </a:rPr>
              <a:t>r</a:t>
            </a:r>
            <a:endParaRPr sz="19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204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40" dirty="0">
                <a:latin typeface="Century Gothic"/>
                <a:cs typeface="Century Gothic"/>
              </a:rPr>
              <a:t>Yapı</a:t>
            </a:r>
            <a:r>
              <a:rPr sz="1900" spc="20" dirty="0">
                <a:latin typeface="Century Gothic"/>
                <a:cs typeface="Century Gothic"/>
              </a:rPr>
              <a:t>l</a:t>
            </a:r>
            <a:r>
              <a:rPr sz="1900" spc="-180" dirty="0">
                <a:latin typeface="Century Gothic"/>
                <a:cs typeface="Century Gothic"/>
              </a:rPr>
              <a:t>acak</a:t>
            </a:r>
            <a:r>
              <a:rPr sz="1900" spc="-30" dirty="0">
                <a:latin typeface="Century Gothic"/>
                <a:cs typeface="Century Gothic"/>
              </a:rPr>
              <a:t> </a:t>
            </a:r>
            <a:r>
              <a:rPr sz="1900" spc="145" dirty="0">
                <a:latin typeface="Century Gothic"/>
                <a:cs typeface="Century Gothic"/>
              </a:rPr>
              <a:t>f</a:t>
            </a:r>
            <a:r>
              <a:rPr sz="1900" spc="100" dirty="0">
                <a:latin typeface="Century Gothic"/>
                <a:cs typeface="Century Gothic"/>
              </a:rPr>
              <a:t>i</a:t>
            </a:r>
            <a:r>
              <a:rPr sz="1900" spc="75" dirty="0">
                <a:latin typeface="Century Gothic"/>
                <a:cs typeface="Century Gothic"/>
              </a:rPr>
              <a:t>lmlerin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75" dirty="0">
                <a:latin typeface="Century Gothic"/>
                <a:cs typeface="Century Gothic"/>
              </a:rPr>
              <a:t>seçi</a:t>
            </a:r>
            <a:r>
              <a:rPr sz="1900" spc="-155" dirty="0">
                <a:latin typeface="Century Gothic"/>
                <a:cs typeface="Century Gothic"/>
              </a:rPr>
              <a:t>m</a:t>
            </a:r>
            <a:r>
              <a:rPr sz="1900" spc="50" dirty="0">
                <a:latin typeface="Century Gothic"/>
                <a:cs typeface="Century Gothic"/>
              </a:rPr>
              <a:t>i</a:t>
            </a:r>
            <a:r>
              <a:rPr sz="1900" spc="165" dirty="0">
                <a:latin typeface="Century Gothic"/>
                <a:cs typeface="Century Gothic"/>
              </a:rPr>
              <a:t>n</a:t>
            </a:r>
            <a:r>
              <a:rPr sz="1900" spc="-254" dirty="0">
                <a:latin typeface="Century Gothic"/>
                <a:cs typeface="Century Gothic"/>
              </a:rPr>
              <a:t>de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190" dirty="0">
                <a:latin typeface="Century Gothic"/>
                <a:cs typeface="Century Gothic"/>
              </a:rPr>
              <a:t>be</a:t>
            </a:r>
            <a:r>
              <a:rPr sz="1900" spc="-170" dirty="0">
                <a:latin typeface="Century Gothic"/>
                <a:cs typeface="Century Gothic"/>
              </a:rPr>
              <a:t>n</a:t>
            </a:r>
            <a:r>
              <a:rPr sz="1900" spc="25" dirty="0">
                <a:latin typeface="Century Gothic"/>
                <a:cs typeface="Century Gothic"/>
              </a:rPr>
              <a:t>zer</a:t>
            </a:r>
            <a:r>
              <a:rPr sz="1900" spc="-40" dirty="0">
                <a:latin typeface="Century Gothic"/>
                <a:cs typeface="Century Gothic"/>
              </a:rPr>
              <a:t> </a:t>
            </a:r>
            <a:r>
              <a:rPr sz="1900" spc="-40" dirty="0" err="1">
                <a:latin typeface="Century Gothic"/>
                <a:cs typeface="Century Gothic"/>
              </a:rPr>
              <a:t>eği</a:t>
            </a:r>
            <a:r>
              <a:rPr sz="1900" spc="-15" dirty="0" err="1">
                <a:latin typeface="Century Gothic"/>
                <a:cs typeface="Century Gothic"/>
              </a:rPr>
              <a:t>l</a:t>
            </a:r>
            <a:r>
              <a:rPr sz="1900" spc="50" dirty="0" err="1">
                <a:latin typeface="Century Gothic"/>
                <a:cs typeface="Century Gothic"/>
              </a:rPr>
              <a:t>im</a:t>
            </a:r>
            <a:r>
              <a:rPr sz="1900" spc="15" dirty="0">
                <a:latin typeface="Century Gothic"/>
                <a:cs typeface="Century Gothic"/>
              </a:rPr>
              <a:t> </a:t>
            </a:r>
            <a:r>
              <a:rPr sz="1900" spc="-55" dirty="0" err="1">
                <a:latin typeface="Century Gothic"/>
                <a:cs typeface="Century Gothic"/>
              </a:rPr>
              <a:t>v</a:t>
            </a:r>
            <a:r>
              <a:rPr sz="1900" spc="-260" dirty="0" err="1">
                <a:latin typeface="Century Gothic"/>
                <a:cs typeface="Century Gothic"/>
              </a:rPr>
              <a:t>a</a:t>
            </a:r>
            <a:r>
              <a:rPr sz="1900" spc="250" dirty="0" err="1">
                <a:latin typeface="Century Gothic"/>
                <a:cs typeface="Century Gothic"/>
              </a:rPr>
              <a:t>r</a:t>
            </a:r>
            <a:r>
              <a:rPr sz="1900" spc="-235" dirty="0" err="1">
                <a:latin typeface="Century Gothic"/>
                <a:cs typeface="Century Gothic"/>
              </a:rPr>
              <a:t>d</a:t>
            </a:r>
            <a:r>
              <a:rPr sz="1900" spc="204" dirty="0" err="1">
                <a:latin typeface="Century Gothic"/>
                <a:cs typeface="Century Gothic"/>
              </a:rPr>
              <a:t>ı</a:t>
            </a:r>
            <a:r>
              <a:rPr sz="1900" spc="265" dirty="0" err="1">
                <a:latin typeface="Century Gothic"/>
                <a:cs typeface="Century Gothic"/>
              </a:rPr>
              <a:t>r</a:t>
            </a:r>
            <a:endParaRPr sz="19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423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835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Da</a:t>
            </a:r>
            <a:r>
              <a:rPr sz="4000" b="1" spc="-40" dirty="0">
                <a:latin typeface="Trebuchet MS"/>
                <a:cs typeface="Trebuchet MS"/>
              </a:rPr>
              <a:t>h</a:t>
            </a:r>
            <a:r>
              <a:rPr sz="4000" b="1" spc="-25" dirty="0">
                <a:latin typeface="Trebuchet MS"/>
                <a:cs typeface="Trebuchet MS"/>
              </a:rPr>
              <a:t>a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F</a:t>
            </a:r>
            <a:r>
              <a:rPr sz="4000" b="1" spc="-45" dirty="0">
                <a:latin typeface="Trebuchet MS"/>
                <a:cs typeface="Trebuchet MS"/>
              </a:rPr>
              <a:t>a</a:t>
            </a:r>
            <a:r>
              <a:rPr sz="4000" b="1" spc="-20" dirty="0">
                <a:latin typeface="Trebuchet MS"/>
                <a:cs typeface="Trebuchet MS"/>
              </a:rPr>
              <a:t>zla</a:t>
            </a:r>
            <a:r>
              <a:rPr sz="4000" b="1" spc="-35" dirty="0">
                <a:latin typeface="Trebuchet MS"/>
                <a:cs typeface="Trebuchet MS"/>
              </a:rPr>
              <a:t>s</a:t>
            </a:r>
            <a:r>
              <a:rPr sz="4000" b="1" spc="-15" dirty="0">
                <a:latin typeface="Trebuchet MS"/>
                <a:cs typeface="Trebuchet MS"/>
              </a:rPr>
              <a:t>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426" y="5304535"/>
            <a:ext cx="440563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9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396" y="1156842"/>
            <a:ext cx="6744334" cy="417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85" dirty="0" err="1">
                <a:latin typeface="Century Gothic"/>
                <a:cs typeface="Century Gothic"/>
              </a:rPr>
              <a:t>Finans</a:t>
            </a:r>
            <a:endParaRPr sz="22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135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10" dirty="0">
                <a:latin typeface="Century Gothic"/>
                <a:cs typeface="Century Gothic"/>
              </a:rPr>
              <a:t>V</a:t>
            </a:r>
            <a:r>
              <a:rPr sz="1900" spc="204" dirty="0">
                <a:latin typeface="Century Gothic"/>
                <a:cs typeface="Century Gothic"/>
              </a:rPr>
              <a:t>i</a:t>
            </a:r>
            <a:r>
              <a:rPr sz="1900" spc="125" dirty="0">
                <a:latin typeface="Century Gothic"/>
                <a:cs typeface="Century Gothic"/>
              </a:rPr>
              <a:t>s</a:t>
            </a:r>
            <a:r>
              <a:rPr sz="1900" spc="-250" dirty="0">
                <a:latin typeface="Century Gothic"/>
                <a:cs typeface="Century Gothic"/>
              </a:rPr>
              <a:t>a </a:t>
            </a:r>
            <a:r>
              <a:rPr sz="1900" spc="-140" dirty="0">
                <a:latin typeface="Century Gothic"/>
                <a:cs typeface="Century Gothic"/>
              </a:rPr>
              <a:t>oto</a:t>
            </a:r>
            <a:r>
              <a:rPr sz="1900" spc="-250" dirty="0">
                <a:latin typeface="Century Gothic"/>
                <a:cs typeface="Century Gothic"/>
              </a:rPr>
              <a:t>m</a:t>
            </a:r>
            <a:r>
              <a:rPr sz="1900" spc="55" dirty="0">
                <a:latin typeface="Century Gothic"/>
                <a:cs typeface="Century Gothic"/>
              </a:rPr>
              <a:t>atik</a:t>
            </a:r>
            <a:r>
              <a:rPr sz="1900" spc="-20" dirty="0">
                <a:latin typeface="Century Gothic"/>
                <a:cs typeface="Century Gothic"/>
              </a:rPr>
              <a:t> </a:t>
            </a:r>
            <a:r>
              <a:rPr sz="1900" spc="-245" dirty="0">
                <a:latin typeface="Century Gothic"/>
                <a:cs typeface="Century Gothic"/>
              </a:rPr>
              <a:t>ödeme</a:t>
            </a:r>
            <a:r>
              <a:rPr sz="1900" spc="-25" dirty="0">
                <a:latin typeface="Century Gothic"/>
                <a:cs typeface="Century Gothic"/>
              </a:rPr>
              <a:t> </a:t>
            </a:r>
            <a:r>
              <a:rPr sz="1900" spc="75" dirty="0">
                <a:latin typeface="Century Gothic"/>
                <a:cs typeface="Century Gothic"/>
              </a:rPr>
              <a:t>bi</a:t>
            </a:r>
            <a:r>
              <a:rPr sz="1900" spc="35" dirty="0">
                <a:latin typeface="Century Gothic"/>
                <a:cs typeface="Century Gothic"/>
              </a:rPr>
              <a:t>l</a:t>
            </a:r>
            <a:r>
              <a:rPr sz="1900" spc="65" dirty="0">
                <a:latin typeface="Century Gothic"/>
                <a:cs typeface="Century Gothic"/>
              </a:rPr>
              <a:t>gi</a:t>
            </a:r>
            <a:r>
              <a:rPr sz="1900" spc="35" dirty="0">
                <a:latin typeface="Century Gothic"/>
                <a:cs typeface="Century Gothic"/>
              </a:rPr>
              <a:t>l</a:t>
            </a:r>
            <a:r>
              <a:rPr sz="1900" spc="65" dirty="0">
                <a:latin typeface="Century Gothic"/>
                <a:cs typeface="Century Gothic"/>
              </a:rPr>
              <a:t>erinin</a:t>
            </a:r>
            <a:r>
              <a:rPr sz="1900" spc="-35" dirty="0">
                <a:latin typeface="Century Gothic"/>
                <a:cs typeface="Century Gothic"/>
              </a:rPr>
              <a:t> 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-25" dirty="0">
                <a:latin typeface="Century Gothic"/>
                <a:cs typeface="Century Gothic"/>
              </a:rPr>
              <a:t>n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04" dirty="0">
                <a:latin typeface="Century Gothic"/>
                <a:cs typeface="Century Gothic"/>
              </a:rPr>
              <a:t>li</a:t>
            </a:r>
            <a:r>
              <a:rPr sz="1900" spc="80" dirty="0">
                <a:latin typeface="Century Gothic"/>
                <a:cs typeface="Century Gothic"/>
              </a:rPr>
              <a:t>z</a:t>
            </a:r>
            <a:r>
              <a:rPr sz="1900" spc="215" dirty="0">
                <a:latin typeface="Century Gothic"/>
                <a:cs typeface="Century Gothic"/>
              </a:rPr>
              <a:t>i</a:t>
            </a:r>
            <a:r>
              <a:rPr sz="1900" spc="25" dirty="0">
                <a:latin typeface="Century Gothic"/>
                <a:cs typeface="Century Gothic"/>
              </a:rPr>
              <a:t> </a:t>
            </a:r>
            <a:r>
              <a:rPr sz="1900" spc="45" dirty="0">
                <a:latin typeface="Century Gothic"/>
                <a:cs typeface="Century Gothic"/>
              </a:rPr>
              <a:t>ile</a:t>
            </a:r>
            <a:endParaRPr sz="1900" dirty="0">
              <a:latin typeface="Century Gothic"/>
              <a:cs typeface="Century Gothic"/>
            </a:endParaRPr>
          </a:p>
          <a:p>
            <a:pPr marL="652145">
              <a:lnSpc>
                <a:spcPts val="2195"/>
              </a:lnSpc>
            </a:pPr>
            <a:r>
              <a:rPr sz="1900" spc="-110" dirty="0">
                <a:latin typeface="Century Gothic"/>
                <a:cs typeface="Century Gothic"/>
              </a:rPr>
              <a:t>dola</a:t>
            </a:r>
            <a:r>
              <a:rPr sz="1900" spc="-114" dirty="0">
                <a:latin typeface="Century Gothic"/>
                <a:cs typeface="Century Gothic"/>
              </a:rPr>
              <a:t>n</a:t>
            </a:r>
            <a:r>
              <a:rPr sz="1900" spc="0" dirty="0">
                <a:latin typeface="Century Gothic"/>
                <a:cs typeface="Century Gothic"/>
              </a:rPr>
              <a:t>dı</a:t>
            </a:r>
            <a:r>
              <a:rPr sz="1900" spc="250" dirty="0">
                <a:latin typeface="Century Gothic"/>
                <a:cs typeface="Century Gothic"/>
              </a:rPr>
              <a:t>r</a:t>
            </a:r>
            <a:r>
              <a:rPr sz="1900" spc="-45" dirty="0">
                <a:latin typeface="Century Gothic"/>
                <a:cs typeface="Century Gothic"/>
              </a:rPr>
              <a:t>ı</a:t>
            </a:r>
            <a:r>
              <a:rPr sz="1900" spc="-150" dirty="0">
                <a:latin typeface="Century Gothic"/>
                <a:cs typeface="Century Gothic"/>
              </a:rPr>
              <a:t>c</a:t>
            </a:r>
            <a:r>
              <a:rPr sz="1900" spc="215" dirty="0">
                <a:latin typeface="Century Gothic"/>
                <a:cs typeface="Century Gothic"/>
              </a:rPr>
              <a:t>ı</a:t>
            </a:r>
            <a:r>
              <a:rPr sz="1900" spc="204" dirty="0">
                <a:latin typeface="Century Gothic"/>
                <a:cs typeface="Century Gothic"/>
              </a:rPr>
              <a:t>l</a:t>
            </a:r>
            <a:r>
              <a:rPr sz="1900" spc="190" dirty="0">
                <a:latin typeface="Century Gothic"/>
                <a:cs typeface="Century Gothic"/>
              </a:rPr>
              <a:t>ık</a:t>
            </a:r>
            <a:r>
              <a:rPr sz="1900" spc="-40" dirty="0">
                <a:latin typeface="Century Gothic"/>
                <a:cs typeface="Century Gothic"/>
              </a:rPr>
              <a:t> </a:t>
            </a:r>
            <a:r>
              <a:rPr sz="1900" spc="5" dirty="0">
                <a:latin typeface="Century Gothic"/>
                <a:cs typeface="Century Gothic"/>
              </a:rPr>
              <a:t>keşf</a:t>
            </a:r>
            <a:r>
              <a:rPr sz="1900" spc="-75" dirty="0">
                <a:latin typeface="Century Gothic"/>
                <a:cs typeface="Century Gothic"/>
              </a:rPr>
              <a:t>et</a:t>
            </a:r>
            <a:r>
              <a:rPr sz="1900" spc="-160" dirty="0">
                <a:latin typeface="Century Gothic"/>
                <a:cs typeface="Century Gothic"/>
              </a:rPr>
              <a:t>m</a:t>
            </a:r>
            <a:r>
              <a:rPr sz="1900" spc="-300" dirty="0">
                <a:latin typeface="Century Gothic"/>
                <a:cs typeface="Century Gothic"/>
              </a:rPr>
              <a:t>e</a:t>
            </a:r>
            <a:r>
              <a:rPr sz="1900" spc="-40" dirty="0">
                <a:latin typeface="Century Gothic"/>
                <a:cs typeface="Century Gothic"/>
              </a:rPr>
              <a:t> </a:t>
            </a:r>
            <a:r>
              <a:rPr sz="1900" spc="140" dirty="0" err="1">
                <a:latin typeface="Century Gothic"/>
                <a:cs typeface="Century Gothic"/>
              </a:rPr>
              <a:t>sis</a:t>
            </a:r>
            <a:r>
              <a:rPr sz="1900" spc="135" dirty="0" err="1">
                <a:latin typeface="Century Gothic"/>
                <a:cs typeface="Century Gothic"/>
              </a:rPr>
              <a:t>t</a:t>
            </a:r>
            <a:r>
              <a:rPr sz="1900" spc="0" dirty="0" err="1">
                <a:latin typeface="Century Gothic"/>
                <a:cs typeface="Century Gothic"/>
              </a:rPr>
              <a:t>emleri</a:t>
            </a:r>
            <a:r>
              <a:rPr sz="1900" spc="-110" dirty="0">
                <a:latin typeface="Century Gothic"/>
                <a:cs typeface="Century Gothic"/>
              </a:rPr>
              <a:t> </a:t>
            </a:r>
            <a:r>
              <a:rPr sz="1900" spc="-40" dirty="0" err="1">
                <a:latin typeface="Century Gothic"/>
                <a:cs typeface="Century Gothic"/>
              </a:rPr>
              <a:t>gel</a:t>
            </a:r>
            <a:r>
              <a:rPr sz="1900" spc="-15" dirty="0" err="1">
                <a:latin typeface="Century Gothic"/>
                <a:cs typeface="Century Gothic"/>
              </a:rPr>
              <a:t>i</a:t>
            </a:r>
            <a:r>
              <a:rPr sz="1900" spc="114" dirty="0" err="1">
                <a:latin typeface="Century Gothic"/>
                <a:cs typeface="Century Gothic"/>
              </a:rPr>
              <a:t>ş</a:t>
            </a:r>
            <a:r>
              <a:rPr sz="1900" spc="90" dirty="0" err="1">
                <a:latin typeface="Century Gothic"/>
                <a:cs typeface="Century Gothic"/>
              </a:rPr>
              <a:t>t</a:t>
            </a:r>
            <a:r>
              <a:rPr sz="1900" spc="135" dirty="0" err="1">
                <a:latin typeface="Century Gothic"/>
                <a:cs typeface="Century Gothic"/>
              </a:rPr>
              <a:t>irmiş</a:t>
            </a:r>
            <a:r>
              <a:rPr sz="1900" spc="105" dirty="0" err="1">
                <a:latin typeface="Century Gothic"/>
                <a:cs typeface="Century Gothic"/>
              </a:rPr>
              <a:t>t</a:t>
            </a:r>
            <a:r>
              <a:rPr sz="1900" spc="240" dirty="0" err="1">
                <a:latin typeface="Century Gothic"/>
                <a:cs typeface="Century Gothic"/>
              </a:rPr>
              <a:t>ir</a:t>
            </a:r>
            <a:endParaRPr lang="tr-TR" sz="1900" spc="240" dirty="0">
              <a:latin typeface="Century Gothic"/>
              <a:cs typeface="Century Gothic"/>
            </a:endParaRPr>
          </a:p>
          <a:p>
            <a:pPr marL="652145">
              <a:lnSpc>
                <a:spcPts val="2195"/>
              </a:lnSpc>
            </a:pPr>
            <a:endParaRPr lang="tr-TR" sz="1900" spc="240" dirty="0">
              <a:latin typeface="Century Gothic"/>
              <a:cs typeface="Century Gothic"/>
            </a:endParaRPr>
          </a:p>
          <a:p>
            <a:pPr marL="652145">
              <a:lnSpc>
                <a:spcPts val="2195"/>
              </a:lnSpc>
            </a:pPr>
            <a:endParaRPr lang="tr-TR" sz="1900" spc="240" dirty="0">
              <a:latin typeface="Century Gothic"/>
              <a:cs typeface="Century Gothic"/>
            </a:endParaRPr>
          </a:p>
          <a:p>
            <a:pPr marL="652145">
              <a:lnSpc>
                <a:spcPts val="2195"/>
              </a:lnSpc>
            </a:pPr>
            <a:endParaRPr lang="tr-TR" sz="1900" spc="240" dirty="0">
              <a:latin typeface="Century Gothic"/>
              <a:cs typeface="Century Gothic"/>
            </a:endParaRPr>
          </a:p>
          <a:p>
            <a:pPr marL="652145">
              <a:lnSpc>
                <a:spcPts val="2195"/>
              </a:lnSpc>
            </a:pPr>
            <a:endParaRPr sz="19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-305" dirty="0">
                <a:latin typeface="Century Gothic"/>
                <a:cs typeface="Century Gothic"/>
              </a:rPr>
              <a:t>Goo</a:t>
            </a:r>
            <a:r>
              <a:rPr sz="2200" spc="-135" dirty="0">
                <a:latin typeface="Century Gothic"/>
                <a:cs typeface="Century Gothic"/>
              </a:rPr>
              <a:t>gle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190" dirty="0">
                <a:latin typeface="Century Gothic"/>
                <a:cs typeface="Century Gothic"/>
              </a:rPr>
              <a:t>v</a:t>
            </a:r>
            <a:r>
              <a:rPr sz="2200" spc="-215" dirty="0">
                <a:latin typeface="Century Gothic"/>
                <a:cs typeface="Century Gothic"/>
              </a:rPr>
              <a:t>e</a:t>
            </a:r>
            <a:r>
              <a:rPr sz="2200" spc="-55" dirty="0">
                <a:latin typeface="Century Gothic"/>
                <a:cs typeface="Century Gothic"/>
              </a:rPr>
              <a:t> </a:t>
            </a:r>
            <a:r>
              <a:rPr sz="2200" spc="-190" dirty="0">
                <a:latin typeface="Century Gothic"/>
                <a:cs typeface="Century Gothic"/>
              </a:rPr>
              <a:t>Face</a:t>
            </a:r>
            <a:r>
              <a:rPr sz="2200" spc="-204" dirty="0">
                <a:latin typeface="Century Gothic"/>
                <a:cs typeface="Century Gothic"/>
              </a:rPr>
              <a:t>b</a:t>
            </a:r>
            <a:r>
              <a:rPr sz="2200" spc="-350" dirty="0">
                <a:latin typeface="Century Gothic"/>
                <a:cs typeface="Century Gothic"/>
              </a:rPr>
              <a:t>o</a:t>
            </a:r>
            <a:r>
              <a:rPr sz="2200" spc="-345" dirty="0">
                <a:latin typeface="Century Gothic"/>
                <a:cs typeface="Century Gothic"/>
              </a:rPr>
              <a:t>o</a:t>
            </a:r>
            <a:r>
              <a:rPr sz="2200" spc="185" dirty="0">
                <a:latin typeface="Century Gothic"/>
                <a:cs typeface="Century Gothic"/>
              </a:rPr>
              <a:t>k</a:t>
            </a:r>
            <a:endParaRPr sz="2200" dirty="0">
              <a:latin typeface="Century Gothic"/>
              <a:cs typeface="Century Gothic"/>
            </a:endParaRPr>
          </a:p>
          <a:p>
            <a:pPr marL="652145" indent="-274320">
              <a:spcBef>
                <a:spcPts val="32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330" dirty="0">
                <a:latin typeface="Century Gothic"/>
                <a:cs typeface="Century Gothic"/>
              </a:rPr>
              <a:t>K</a:t>
            </a:r>
            <a:r>
              <a:rPr sz="1900" spc="-10" dirty="0">
                <a:latin typeface="Century Gothic"/>
                <a:cs typeface="Century Gothic"/>
              </a:rPr>
              <a:t>u</a:t>
            </a:r>
            <a:r>
              <a:rPr sz="1900" spc="204" dirty="0">
                <a:latin typeface="Century Gothic"/>
                <a:cs typeface="Century Gothic"/>
              </a:rPr>
              <a:t>ll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-25" dirty="0">
                <a:latin typeface="Century Gothic"/>
                <a:cs typeface="Century Gothic"/>
              </a:rPr>
              <a:t>n</a:t>
            </a:r>
            <a:r>
              <a:rPr sz="1900" spc="204" dirty="0">
                <a:latin typeface="Century Gothic"/>
                <a:cs typeface="Century Gothic"/>
              </a:rPr>
              <a:t>ı</a:t>
            </a:r>
            <a:r>
              <a:rPr sz="1900" spc="-409" dirty="0">
                <a:latin typeface="Century Gothic"/>
                <a:cs typeface="Century Gothic"/>
              </a:rPr>
              <a:t>c</a:t>
            </a:r>
            <a:r>
              <a:rPr sz="1900" spc="204" dirty="0">
                <a:latin typeface="Century Gothic"/>
                <a:cs typeface="Century Gothic"/>
              </a:rPr>
              <a:t>ıl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50" dirty="0">
                <a:latin typeface="Century Gothic"/>
                <a:cs typeface="Century Gothic"/>
              </a:rPr>
              <a:t>r</a:t>
            </a:r>
            <a:r>
              <a:rPr sz="1900" spc="204" dirty="0">
                <a:latin typeface="Century Gothic"/>
                <a:cs typeface="Century Gothic"/>
              </a:rPr>
              <a:t>ı</a:t>
            </a:r>
            <a:r>
              <a:rPr sz="1900" spc="-15" dirty="0">
                <a:latin typeface="Century Gothic"/>
                <a:cs typeface="Century Gothic"/>
              </a:rPr>
              <a:t>n</a:t>
            </a:r>
            <a:r>
              <a:rPr sz="1900" spc="5" dirty="0">
                <a:latin typeface="Century Gothic"/>
                <a:cs typeface="Century Gothic"/>
              </a:rPr>
              <a:t> </a:t>
            </a:r>
            <a:r>
              <a:rPr sz="1900" spc="75" dirty="0">
                <a:latin typeface="Century Gothic"/>
                <a:cs typeface="Century Gothic"/>
              </a:rPr>
              <a:t>bi</a:t>
            </a:r>
            <a:r>
              <a:rPr sz="1900" spc="35" dirty="0">
                <a:latin typeface="Century Gothic"/>
                <a:cs typeface="Century Gothic"/>
              </a:rPr>
              <a:t>l</a:t>
            </a:r>
            <a:r>
              <a:rPr sz="1900" spc="65" dirty="0">
                <a:latin typeface="Century Gothic"/>
                <a:cs typeface="Century Gothic"/>
              </a:rPr>
              <a:t>gi</a:t>
            </a:r>
            <a:r>
              <a:rPr sz="1900" spc="35" dirty="0">
                <a:latin typeface="Century Gothic"/>
                <a:cs typeface="Century Gothic"/>
              </a:rPr>
              <a:t>l</a:t>
            </a:r>
            <a:r>
              <a:rPr sz="1900" spc="40" dirty="0">
                <a:latin typeface="Century Gothic"/>
                <a:cs typeface="Century Gothic"/>
              </a:rPr>
              <a:t>erin</a:t>
            </a:r>
            <a:r>
              <a:rPr sz="1900" spc="-235" dirty="0">
                <a:latin typeface="Century Gothic"/>
                <a:cs typeface="Century Gothic"/>
              </a:rPr>
              <a:t>d</a:t>
            </a:r>
            <a:r>
              <a:rPr sz="1900" spc="-300" dirty="0">
                <a:latin typeface="Century Gothic"/>
                <a:cs typeface="Century Gothic"/>
              </a:rPr>
              <a:t>e</a:t>
            </a:r>
            <a:r>
              <a:rPr sz="1900" spc="-50" dirty="0">
                <a:latin typeface="Century Gothic"/>
                <a:cs typeface="Century Gothic"/>
              </a:rPr>
              <a:t> </a:t>
            </a:r>
            <a:r>
              <a:rPr sz="1900" spc="40" dirty="0">
                <a:latin typeface="Century Gothic"/>
                <a:cs typeface="Century Gothic"/>
              </a:rPr>
              <a:t>veri</a:t>
            </a:r>
            <a:r>
              <a:rPr sz="1900" spc="-15" dirty="0">
                <a:latin typeface="Century Gothic"/>
                <a:cs typeface="Century Gothic"/>
              </a:rPr>
              <a:t> </a:t>
            </a:r>
            <a:r>
              <a:rPr sz="1900" spc="-130" dirty="0" err="1">
                <a:latin typeface="Century Gothic"/>
                <a:cs typeface="Century Gothic"/>
              </a:rPr>
              <a:t>m</a:t>
            </a:r>
            <a:r>
              <a:rPr sz="1900" spc="-260" dirty="0" err="1">
                <a:latin typeface="Century Gothic"/>
                <a:cs typeface="Century Gothic"/>
              </a:rPr>
              <a:t>a</a:t>
            </a:r>
            <a:r>
              <a:rPr sz="1900" spc="-235" dirty="0" err="1">
                <a:latin typeface="Century Gothic"/>
                <a:cs typeface="Century Gothic"/>
              </a:rPr>
              <a:t>d</a:t>
            </a:r>
            <a:r>
              <a:rPr sz="1900" spc="-315" dirty="0" err="1">
                <a:latin typeface="Century Gothic"/>
                <a:cs typeface="Century Gothic"/>
              </a:rPr>
              <a:t>e</a:t>
            </a:r>
            <a:r>
              <a:rPr sz="1900" spc="-25" dirty="0" err="1">
                <a:latin typeface="Century Gothic"/>
                <a:cs typeface="Century Gothic"/>
              </a:rPr>
              <a:t>n</a:t>
            </a:r>
            <a:r>
              <a:rPr sz="1900" spc="-409" dirty="0" err="1">
                <a:latin typeface="Century Gothic"/>
                <a:cs typeface="Century Gothic"/>
              </a:rPr>
              <a:t>c</a:t>
            </a:r>
            <a:r>
              <a:rPr sz="1900" spc="204" dirty="0" err="1">
                <a:latin typeface="Century Gothic"/>
                <a:cs typeface="Century Gothic"/>
              </a:rPr>
              <a:t>ili</a:t>
            </a:r>
            <a:r>
              <a:rPr sz="1900" spc="-280" dirty="0" err="1">
                <a:latin typeface="Century Gothic"/>
                <a:cs typeface="Century Gothic"/>
              </a:rPr>
              <a:t>ğ</a:t>
            </a:r>
            <a:r>
              <a:rPr sz="1900" spc="215" dirty="0" err="1">
                <a:latin typeface="Century Gothic"/>
                <a:cs typeface="Century Gothic"/>
              </a:rPr>
              <a:t>i</a:t>
            </a:r>
            <a:r>
              <a:rPr sz="1900" spc="10" dirty="0">
                <a:latin typeface="Century Gothic"/>
                <a:cs typeface="Century Gothic"/>
              </a:rPr>
              <a:t> </a:t>
            </a:r>
            <a:r>
              <a:rPr sz="1900" spc="-25" dirty="0" err="1">
                <a:latin typeface="Century Gothic"/>
                <a:cs typeface="Century Gothic"/>
              </a:rPr>
              <a:t>y</a:t>
            </a:r>
            <a:r>
              <a:rPr sz="1900" spc="-260" dirty="0" err="1">
                <a:latin typeface="Century Gothic"/>
                <a:cs typeface="Century Gothic"/>
              </a:rPr>
              <a:t>a</a:t>
            </a:r>
            <a:r>
              <a:rPr sz="1900" spc="-235" dirty="0" err="1">
                <a:latin typeface="Century Gothic"/>
                <a:cs typeface="Century Gothic"/>
              </a:rPr>
              <a:t>p</a:t>
            </a:r>
            <a:r>
              <a:rPr sz="1900" spc="-260" dirty="0" err="1">
                <a:latin typeface="Century Gothic"/>
                <a:cs typeface="Century Gothic"/>
              </a:rPr>
              <a:t>a</a:t>
            </a:r>
            <a:r>
              <a:rPr sz="1900" spc="250" dirty="0" err="1">
                <a:latin typeface="Century Gothic"/>
                <a:cs typeface="Century Gothic"/>
              </a:rPr>
              <a:t>r</a:t>
            </a:r>
            <a:r>
              <a:rPr sz="1900" spc="-260" dirty="0" err="1">
                <a:latin typeface="Century Gothic"/>
                <a:cs typeface="Century Gothic"/>
              </a:rPr>
              <a:t>a</a:t>
            </a:r>
            <a:r>
              <a:rPr sz="1900" spc="160" dirty="0" err="1">
                <a:latin typeface="Century Gothic"/>
                <a:cs typeface="Century Gothic"/>
              </a:rPr>
              <a:t>k</a:t>
            </a:r>
            <a:r>
              <a:rPr lang="tr-TR" sz="1900" spc="160" dirty="0">
                <a:latin typeface="Century Gothic"/>
                <a:cs typeface="Century Gothic"/>
              </a:rPr>
              <a:t> </a:t>
            </a:r>
            <a:r>
              <a:rPr lang="tr-TR" sz="1900" spc="15" dirty="0">
                <a:latin typeface="Century Gothic"/>
                <a:cs typeface="Century Gothic"/>
              </a:rPr>
              <a:t>rekla</a:t>
            </a:r>
            <a:r>
              <a:rPr lang="tr-TR" sz="1900" spc="-110" dirty="0">
                <a:latin typeface="Century Gothic"/>
                <a:cs typeface="Century Gothic"/>
              </a:rPr>
              <a:t>m</a:t>
            </a:r>
            <a:r>
              <a:rPr lang="tr-TR" sz="1900" spc="-30" dirty="0">
                <a:latin typeface="Century Gothic"/>
                <a:cs typeface="Century Gothic"/>
              </a:rPr>
              <a:t> </a:t>
            </a:r>
            <a:r>
              <a:rPr lang="tr-TR" sz="1900" spc="-55" dirty="0">
                <a:latin typeface="Century Gothic"/>
                <a:cs typeface="Century Gothic"/>
              </a:rPr>
              <a:t>v</a:t>
            </a:r>
            <a:r>
              <a:rPr lang="tr-TR" sz="1900" spc="-300" dirty="0">
                <a:latin typeface="Century Gothic"/>
                <a:cs typeface="Century Gothic"/>
              </a:rPr>
              <a:t>e</a:t>
            </a:r>
            <a:r>
              <a:rPr lang="tr-TR" sz="1900" spc="-10" dirty="0">
                <a:latin typeface="Century Gothic"/>
                <a:cs typeface="Century Gothic"/>
              </a:rPr>
              <a:t> </a:t>
            </a:r>
            <a:r>
              <a:rPr lang="tr-TR" sz="1900" spc="-190" dirty="0">
                <a:latin typeface="Century Gothic"/>
                <a:cs typeface="Century Gothic"/>
              </a:rPr>
              <a:t>be</a:t>
            </a:r>
            <a:r>
              <a:rPr lang="tr-TR" sz="1900" spc="-170" dirty="0">
                <a:latin typeface="Century Gothic"/>
                <a:cs typeface="Century Gothic"/>
              </a:rPr>
              <a:t>n</a:t>
            </a:r>
            <a:r>
              <a:rPr lang="tr-TR" sz="1900" spc="25" dirty="0">
                <a:latin typeface="Century Gothic"/>
                <a:cs typeface="Century Gothic"/>
              </a:rPr>
              <a:t>zer</a:t>
            </a:r>
            <a:r>
              <a:rPr lang="tr-TR" sz="1900" spc="-35" dirty="0">
                <a:latin typeface="Century Gothic"/>
                <a:cs typeface="Century Gothic"/>
              </a:rPr>
              <a:t> </a:t>
            </a:r>
            <a:r>
              <a:rPr lang="tr-TR" sz="1900" spc="-114" dirty="0">
                <a:latin typeface="Century Gothic"/>
                <a:cs typeface="Century Gothic"/>
              </a:rPr>
              <a:t>fa</a:t>
            </a:r>
            <a:r>
              <a:rPr lang="tr-TR" sz="1900" spc="75" dirty="0">
                <a:latin typeface="Century Gothic"/>
                <a:cs typeface="Century Gothic"/>
              </a:rPr>
              <a:t>al</a:t>
            </a:r>
            <a:r>
              <a:rPr lang="tr-TR" sz="1900" spc="35" dirty="0">
                <a:latin typeface="Century Gothic"/>
                <a:cs typeface="Century Gothic"/>
              </a:rPr>
              <a:t>i</a:t>
            </a:r>
            <a:r>
              <a:rPr lang="tr-TR" sz="1900" spc="30" dirty="0">
                <a:latin typeface="Century Gothic"/>
                <a:cs typeface="Century Gothic"/>
              </a:rPr>
              <a:t>yetleri</a:t>
            </a:r>
            <a:r>
              <a:rPr lang="tr-TR" sz="1900" spc="-55" dirty="0">
                <a:latin typeface="Century Gothic"/>
                <a:cs typeface="Century Gothic"/>
              </a:rPr>
              <a:t> </a:t>
            </a:r>
            <a:r>
              <a:rPr lang="tr-TR" sz="1900" spc="-170" dirty="0">
                <a:latin typeface="Century Gothic"/>
                <a:cs typeface="Century Gothic"/>
              </a:rPr>
              <a:t>he</a:t>
            </a:r>
            <a:r>
              <a:rPr lang="tr-TR" sz="1900" spc="-180" dirty="0">
                <a:latin typeface="Century Gothic"/>
                <a:cs typeface="Century Gothic"/>
              </a:rPr>
              <a:t>d</a:t>
            </a:r>
            <a:r>
              <a:rPr lang="tr-TR" sz="1900" spc="-20" dirty="0">
                <a:latin typeface="Century Gothic"/>
                <a:cs typeface="Century Gothic"/>
              </a:rPr>
              <a:t>ef</a:t>
            </a:r>
            <a:r>
              <a:rPr lang="tr-TR" sz="1900" spc="-5" dirty="0">
                <a:latin typeface="Century Gothic"/>
                <a:cs typeface="Century Gothic"/>
              </a:rPr>
              <a:t>l</a:t>
            </a:r>
            <a:r>
              <a:rPr lang="tr-TR" sz="1900" spc="40" dirty="0">
                <a:latin typeface="Century Gothic"/>
                <a:cs typeface="Century Gothic"/>
              </a:rPr>
              <a:t>iyor</a:t>
            </a:r>
            <a:endParaRPr lang="tr-TR" sz="19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32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sz="19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835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Da</a:t>
            </a:r>
            <a:r>
              <a:rPr sz="4000" b="1" spc="-40" dirty="0">
                <a:latin typeface="Trebuchet MS"/>
                <a:cs typeface="Trebuchet MS"/>
              </a:rPr>
              <a:t>h</a:t>
            </a:r>
            <a:r>
              <a:rPr sz="4000" b="1" spc="-25" dirty="0">
                <a:latin typeface="Trebuchet MS"/>
                <a:cs typeface="Trebuchet MS"/>
              </a:rPr>
              <a:t>a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F</a:t>
            </a:r>
            <a:r>
              <a:rPr sz="4000" b="1" spc="-45" dirty="0">
                <a:latin typeface="Trebuchet MS"/>
                <a:cs typeface="Trebuchet MS"/>
              </a:rPr>
              <a:t>a</a:t>
            </a:r>
            <a:r>
              <a:rPr sz="4000" b="1" spc="-20" dirty="0">
                <a:latin typeface="Trebuchet MS"/>
                <a:cs typeface="Trebuchet MS"/>
              </a:rPr>
              <a:t>zla</a:t>
            </a:r>
            <a:r>
              <a:rPr sz="4000" b="1" spc="-35" dirty="0">
                <a:latin typeface="Trebuchet MS"/>
                <a:cs typeface="Trebuchet MS"/>
              </a:rPr>
              <a:t>s</a:t>
            </a:r>
            <a:r>
              <a:rPr sz="4000" b="1" spc="-15" dirty="0">
                <a:latin typeface="Trebuchet MS"/>
                <a:cs typeface="Trebuchet MS"/>
              </a:rPr>
              <a:t>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426" y="5426455"/>
            <a:ext cx="153416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9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396" y="1156842"/>
            <a:ext cx="7272655" cy="4277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130" dirty="0" err="1">
                <a:latin typeface="Century Gothic"/>
                <a:cs typeface="Century Gothic"/>
              </a:rPr>
              <a:t>Tarım</a:t>
            </a:r>
            <a:r>
              <a:rPr sz="2200" spc="-65" dirty="0">
                <a:latin typeface="Century Gothic"/>
                <a:cs typeface="Century Gothic"/>
              </a:rPr>
              <a:t> </a:t>
            </a:r>
            <a:r>
              <a:rPr sz="2200" spc="-170" dirty="0">
                <a:latin typeface="Century Gothic"/>
                <a:cs typeface="Century Gothic"/>
              </a:rPr>
              <a:t>ba</a:t>
            </a:r>
            <a:r>
              <a:rPr sz="2200" spc="-90" dirty="0">
                <a:latin typeface="Century Gothic"/>
                <a:cs typeface="Century Gothic"/>
              </a:rPr>
              <a:t>ş</a:t>
            </a:r>
            <a:r>
              <a:rPr sz="2200" spc="75" dirty="0">
                <a:latin typeface="Century Gothic"/>
                <a:cs typeface="Century Gothic"/>
              </a:rPr>
              <a:t>kanlı</a:t>
            </a:r>
            <a:r>
              <a:rPr sz="2200" spc="-30" dirty="0">
                <a:latin typeface="Century Gothic"/>
                <a:cs typeface="Century Gothic"/>
              </a:rPr>
              <a:t>ğı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 dirty="0"/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114" dirty="0">
                <a:latin typeface="Century Gothic"/>
                <a:cs typeface="Century Gothic"/>
              </a:rPr>
              <a:t>Tarım</a:t>
            </a:r>
            <a:r>
              <a:rPr sz="1900" spc="-30" dirty="0">
                <a:latin typeface="Century Gothic"/>
                <a:cs typeface="Century Gothic"/>
              </a:rPr>
              <a:t> </a:t>
            </a:r>
            <a:r>
              <a:rPr sz="1900" spc="95" dirty="0">
                <a:latin typeface="Century Gothic"/>
                <a:cs typeface="Century Gothic"/>
              </a:rPr>
              <a:t>şirket </a:t>
            </a:r>
            <a:r>
              <a:rPr sz="1900" spc="-55" dirty="0">
                <a:latin typeface="Century Gothic"/>
                <a:cs typeface="Century Gothic"/>
              </a:rPr>
              <a:t>v</a:t>
            </a:r>
            <a:r>
              <a:rPr sz="1900" spc="-300" dirty="0">
                <a:latin typeface="Century Gothic"/>
                <a:cs typeface="Century Gothic"/>
              </a:rPr>
              <a:t>e</a:t>
            </a:r>
            <a:r>
              <a:rPr sz="1900" spc="-15" dirty="0">
                <a:latin typeface="Century Gothic"/>
                <a:cs typeface="Century Gothic"/>
              </a:rPr>
              <a:t> </a:t>
            </a:r>
            <a:r>
              <a:rPr sz="1900" spc="70" dirty="0">
                <a:latin typeface="Century Gothic"/>
                <a:cs typeface="Century Gothic"/>
              </a:rPr>
              <a:t>çiftli</a:t>
            </a:r>
            <a:r>
              <a:rPr sz="1900" spc="114" dirty="0">
                <a:latin typeface="Century Gothic"/>
                <a:cs typeface="Century Gothic"/>
              </a:rPr>
              <a:t>k</a:t>
            </a:r>
            <a:r>
              <a:rPr sz="1900" spc="70" dirty="0">
                <a:latin typeface="Century Gothic"/>
                <a:cs typeface="Century Gothic"/>
              </a:rPr>
              <a:t>le</a:t>
            </a:r>
            <a:r>
              <a:rPr sz="1900" spc="35" dirty="0">
                <a:latin typeface="Century Gothic"/>
                <a:cs typeface="Century Gothic"/>
              </a:rPr>
              <a:t>r</a:t>
            </a:r>
            <a:r>
              <a:rPr sz="1900" spc="105" dirty="0">
                <a:latin typeface="Century Gothic"/>
                <a:cs typeface="Century Gothic"/>
              </a:rPr>
              <a:t>in</a:t>
            </a:r>
            <a:r>
              <a:rPr sz="1900" spc="-110" dirty="0">
                <a:latin typeface="Century Gothic"/>
                <a:cs typeface="Century Gothic"/>
              </a:rPr>
              <a:t> </a:t>
            </a:r>
            <a:r>
              <a:rPr sz="1900" spc="70" dirty="0">
                <a:latin typeface="Century Gothic"/>
                <a:cs typeface="Century Gothic"/>
              </a:rPr>
              <a:t>verileri</a:t>
            </a:r>
            <a:endParaRPr sz="19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49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40" dirty="0">
                <a:latin typeface="Century Gothic"/>
                <a:cs typeface="Century Gothic"/>
              </a:rPr>
              <a:t>D</a:t>
            </a:r>
            <a:r>
              <a:rPr sz="1900" spc="-315" dirty="0">
                <a:latin typeface="Century Gothic"/>
                <a:cs typeface="Century Gothic"/>
              </a:rPr>
              <a:t>o</a:t>
            </a:r>
            <a:r>
              <a:rPr sz="1900" spc="-280" dirty="0">
                <a:latin typeface="Century Gothic"/>
                <a:cs typeface="Century Gothic"/>
              </a:rPr>
              <a:t>ğ</a:t>
            </a:r>
            <a:r>
              <a:rPr sz="1900" spc="-10" dirty="0">
                <a:latin typeface="Century Gothic"/>
                <a:cs typeface="Century Gothic"/>
              </a:rPr>
              <a:t>u</a:t>
            </a:r>
            <a:r>
              <a:rPr sz="1900" spc="-130" dirty="0">
                <a:latin typeface="Century Gothic"/>
                <a:cs typeface="Century Gothic"/>
              </a:rPr>
              <a:t>m</a:t>
            </a:r>
            <a:r>
              <a:rPr sz="1900" spc="0" dirty="0">
                <a:latin typeface="Century Gothic"/>
                <a:cs typeface="Century Gothic"/>
              </a:rPr>
              <a:t>, </a:t>
            </a:r>
            <a:r>
              <a:rPr sz="1900" spc="-25" dirty="0">
                <a:latin typeface="Century Gothic"/>
                <a:cs typeface="Century Gothic"/>
              </a:rPr>
              <a:t>öl</a:t>
            </a:r>
            <a:r>
              <a:rPr sz="1900" spc="-30" dirty="0">
                <a:latin typeface="Century Gothic"/>
                <a:cs typeface="Century Gothic"/>
              </a:rPr>
              <a:t>ü</a:t>
            </a:r>
            <a:r>
              <a:rPr sz="1900" spc="-60" dirty="0">
                <a:latin typeface="Century Gothic"/>
                <a:cs typeface="Century Gothic"/>
              </a:rPr>
              <a:t>m,</a:t>
            </a:r>
            <a:r>
              <a:rPr sz="1900" spc="-40" dirty="0">
                <a:latin typeface="Century Gothic"/>
                <a:cs typeface="Century Gothic"/>
              </a:rPr>
              <a:t> </a:t>
            </a:r>
            <a:r>
              <a:rPr sz="1900" spc="-20" dirty="0">
                <a:latin typeface="Century Gothic"/>
                <a:cs typeface="Century Gothic"/>
              </a:rPr>
              <a:t>taşınma,</a:t>
            </a:r>
            <a:r>
              <a:rPr sz="1900" spc="-25" dirty="0">
                <a:latin typeface="Century Gothic"/>
                <a:cs typeface="Century Gothic"/>
              </a:rPr>
              <a:t> </a:t>
            </a:r>
            <a:r>
              <a:rPr sz="1900" spc="-40" dirty="0">
                <a:latin typeface="Century Gothic"/>
                <a:cs typeface="Century Gothic"/>
              </a:rPr>
              <a:t>tedavi</a:t>
            </a:r>
            <a:r>
              <a:rPr sz="1900" spc="-15" dirty="0">
                <a:latin typeface="Century Gothic"/>
                <a:cs typeface="Century Gothic"/>
              </a:rPr>
              <a:t>l</a:t>
            </a:r>
            <a:r>
              <a:rPr sz="1900" spc="-10" dirty="0">
                <a:latin typeface="Century Gothic"/>
                <a:cs typeface="Century Gothic"/>
              </a:rPr>
              <a:t>er,</a:t>
            </a:r>
            <a:r>
              <a:rPr sz="1900" spc="-50" dirty="0">
                <a:latin typeface="Century Gothic"/>
                <a:cs typeface="Century Gothic"/>
              </a:rPr>
              <a:t> </a:t>
            </a:r>
            <a:r>
              <a:rPr sz="1900" spc="-35" dirty="0">
                <a:latin typeface="Century Gothic"/>
                <a:cs typeface="Century Gothic"/>
              </a:rPr>
              <a:t>örne</a:t>
            </a:r>
            <a:r>
              <a:rPr sz="1900" spc="-25" dirty="0">
                <a:latin typeface="Century Gothic"/>
                <a:cs typeface="Century Gothic"/>
              </a:rPr>
              <a:t>k</a:t>
            </a:r>
            <a:r>
              <a:rPr sz="1900" spc="65" dirty="0">
                <a:latin typeface="Century Gothic"/>
                <a:cs typeface="Century Gothic"/>
              </a:rPr>
              <a:t>ler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100" dirty="0" err="1">
                <a:latin typeface="Century Gothic"/>
                <a:cs typeface="Century Gothic"/>
              </a:rPr>
              <a:t>gib</a:t>
            </a:r>
            <a:r>
              <a:rPr sz="1900" spc="215" dirty="0" err="1">
                <a:latin typeface="Century Gothic"/>
                <a:cs typeface="Century Gothic"/>
              </a:rPr>
              <a:t>i</a:t>
            </a:r>
            <a:r>
              <a:rPr sz="1900" spc="30" dirty="0">
                <a:latin typeface="Century Gothic"/>
                <a:cs typeface="Century Gothic"/>
              </a:rPr>
              <a:t> </a:t>
            </a:r>
            <a:r>
              <a:rPr sz="1900" spc="70" dirty="0" err="1">
                <a:latin typeface="Century Gothic"/>
                <a:cs typeface="Century Gothic"/>
              </a:rPr>
              <a:t>verileri</a:t>
            </a:r>
            <a:endParaRPr lang="tr-TR" sz="1900" spc="7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49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lang="tr-TR" sz="1900" spc="7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49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lang="tr-TR" sz="1900" spc="7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spcBef>
                <a:spcPts val="490"/>
              </a:spcBef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sz="1900" dirty="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FC8537"/>
              </a:buClr>
              <a:buFont typeface="Wingdings 2"/>
              <a:buChar char="·"/>
            </a:pPr>
            <a:endParaRPr sz="600" dirty="0"/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135" dirty="0" err="1">
                <a:latin typeface="Century Gothic"/>
                <a:cs typeface="Century Gothic"/>
              </a:rPr>
              <a:t>Enerji</a:t>
            </a:r>
            <a:r>
              <a:rPr sz="2200" spc="-70" dirty="0">
                <a:latin typeface="Century Gothic"/>
                <a:cs typeface="Century Gothic"/>
              </a:rPr>
              <a:t> </a:t>
            </a:r>
            <a:r>
              <a:rPr sz="2200" spc="30" dirty="0">
                <a:latin typeface="Century Gothic"/>
                <a:cs typeface="Century Gothic"/>
              </a:rPr>
              <a:t>üretim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5"/>
              </a:spcBef>
            </a:pPr>
            <a:endParaRPr sz="500" dirty="0"/>
          </a:p>
          <a:p>
            <a:pPr marL="652145" marR="12700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6341110" algn="l"/>
                <a:tab pos="6665595" algn="l"/>
              </a:tabLst>
            </a:pPr>
            <a:r>
              <a:rPr sz="1900" spc="145" dirty="0">
                <a:latin typeface="Century Gothic"/>
                <a:cs typeface="Century Gothic"/>
              </a:rPr>
              <a:t>Elektrik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30" dirty="0">
                <a:latin typeface="Century Gothic"/>
                <a:cs typeface="Century Gothic"/>
              </a:rPr>
              <a:t>enerj</a:t>
            </a:r>
            <a:r>
              <a:rPr sz="1900" spc="215" dirty="0">
                <a:latin typeface="Century Gothic"/>
                <a:cs typeface="Century Gothic"/>
              </a:rPr>
              <a:t>i</a:t>
            </a:r>
            <a:r>
              <a:rPr sz="1900" spc="-35" dirty="0">
                <a:latin typeface="Century Gothic"/>
                <a:cs typeface="Century Gothic"/>
              </a:rPr>
              <a:t> </a:t>
            </a:r>
            <a:r>
              <a:rPr sz="1900" spc="50" dirty="0">
                <a:latin typeface="Century Gothic"/>
                <a:cs typeface="Century Gothic"/>
              </a:rPr>
              <a:t>üretimi</a:t>
            </a:r>
            <a:r>
              <a:rPr sz="1900" spc="-20" dirty="0">
                <a:latin typeface="Century Gothic"/>
                <a:cs typeface="Century Gothic"/>
              </a:rPr>
              <a:t> </a:t>
            </a:r>
            <a:r>
              <a:rPr sz="1900" spc="-55" dirty="0">
                <a:latin typeface="Century Gothic"/>
                <a:cs typeface="Century Gothic"/>
              </a:rPr>
              <a:t>v</a:t>
            </a:r>
            <a:r>
              <a:rPr sz="1900" spc="-300" dirty="0">
                <a:latin typeface="Century Gothic"/>
                <a:cs typeface="Century Gothic"/>
              </a:rPr>
              <a:t>e</a:t>
            </a:r>
            <a:r>
              <a:rPr sz="1900" spc="-25" dirty="0">
                <a:latin typeface="Century Gothic"/>
                <a:cs typeface="Century Gothic"/>
              </a:rPr>
              <a:t> </a:t>
            </a:r>
            <a:r>
              <a:rPr sz="1900" spc="80" dirty="0">
                <a:latin typeface="Century Gothic"/>
                <a:cs typeface="Century Gothic"/>
              </a:rPr>
              <a:t>tü</a:t>
            </a:r>
            <a:r>
              <a:rPr sz="1900" spc="90" dirty="0">
                <a:latin typeface="Century Gothic"/>
                <a:cs typeface="Century Gothic"/>
              </a:rPr>
              <a:t>k</a:t>
            </a:r>
            <a:r>
              <a:rPr sz="1900" spc="-20" dirty="0">
                <a:latin typeface="Century Gothic"/>
                <a:cs typeface="Century Gothic"/>
              </a:rPr>
              <a:t>etim,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160" dirty="0">
                <a:latin typeface="Century Gothic"/>
                <a:cs typeface="Century Gothic"/>
              </a:rPr>
              <a:t>en</a:t>
            </a:r>
            <a:r>
              <a:rPr sz="1900" spc="5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u</a:t>
            </a:r>
            <a:r>
              <a:rPr sz="1900" spc="-25" dirty="0">
                <a:latin typeface="Century Gothic"/>
                <a:cs typeface="Century Gothic"/>
              </a:rPr>
              <a:t>y</a:t>
            </a:r>
            <a:r>
              <a:rPr sz="1900" spc="-280" dirty="0">
                <a:latin typeface="Century Gothic"/>
                <a:cs typeface="Century Gothic"/>
              </a:rPr>
              <a:t>g</a:t>
            </a:r>
            <a:r>
              <a:rPr sz="1900" spc="-10" dirty="0">
                <a:latin typeface="Century Gothic"/>
                <a:cs typeface="Century Gothic"/>
              </a:rPr>
              <a:t>u</a:t>
            </a:r>
            <a:r>
              <a:rPr sz="1900" spc="-15" dirty="0">
                <a:latin typeface="Century Gothic"/>
                <a:cs typeface="Century Gothic"/>
              </a:rPr>
              <a:t>n</a:t>
            </a:r>
            <a:r>
              <a:rPr sz="1900" spc="-30" dirty="0">
                <a:latin typeface="Century Gothic"/>
                <a:cs typeface="Century Gothic"/>
              </a:rPr>
              <a:t> </a:t>
            </a:r>
            <a:r>
              <a:rPr sz="1900" spc="-250" dirty="0">
                <a:latin typeface="Century Gothic"/>
                <a:cs typeface="Century Gothic"/>
              </a:rPr>
              <a:t>da</a:t>
            </a:r>
            <a:r>
              <a:rPr sz="1900" spc="-240" dirty="0">
                <a:latin typeface="Century Gothic"/>
                <a:cs typeface="Century Gothic"/>
              </a:rPr>
              <a:t>ğ</a:t>
            </a:r>
            <a:r>
              <a:rPr sz="1900" spc="100" dirty="0">
                <a:latin typeface="Century Gothic"/>
                <a:cs typeface="Century Gothic"/>
              </a:rPr>
              <a:t>ıtım	</a:t>
            </a:r>
            <a:r>
              <a:rPr sz="1900" spc="95" dirty="0">
                <a:latin typeface="Century Gothic"/>
                <a:cs typeface="Century Gothic"/>
              </a:rPr>
              <a:t>şekl</a:t>
            </a:r>
            <a:r>
              <a:rPr sz="1900" spc="50" dirty="0">
                <a:latin typeface="Century Gothic"/>
                <a:cs typeface="Century Gothic"/>
              </a:rPr>
              <a:t>i</a:t>
            </a:r>
            <a:r>
              <a:rPr sz="1900" spc="0" dirty="0">
                <a:latin typeface="Century Gothic"/>
                <a:cs typeface="Century Gothic"/>
              </a:rPr>
              <a:t>, </a:t>
            </a:r>
            <a:r>
              <a:rPr sz="1900" spc="-235" dirty="0">
                <a:latin typeface="Century Gothic"/>
                <a:cs typeface="Century Gothic"/>
              </a:rPr>
              <a:t>d</a:t>
            </a:r>
            <a:r>
              <a:rPr sz="1900" spc="204" dirty="0">
                <a:latin typeface="Century Gothic"/>
                <a:cs typeface="Century Gothic"/>
              </a:rPr>
              <a:t>i</a:t>
            </a:r>
            <a:r>
              <a:rPr sz="1900" spc="-25" dirty="0">
                <a:latin typeface="Century Gothic"/>
                <a:cs typeface="Century Gothic"/>
              </a:rPr>
              <a:t>n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-130" dirty="0">
                <a:latin typeface="Century Gothic"/>
                <a:cs typeface="Century Gothic"/>
              </a:rPr>
              <a:t>m</a:t>
            </a:r>
            <a:r>
              <a:rPr sz="1900" spc="204" dirty="0">
                <a:latin typeface="Century Gothic"/>
                <a:cs typeface="Century Gothic"/>
              </a:rPr>
              <a:t>i</a:t>
            </a:r>
            <a:r>
              <a:rPr sz="1900" spc="160" dirty="0">
                <a:latin typeface="Century Gothic"/>
                <a:cs typeface="Century Gothic"/>
              </a:rPr>
              <a:t>k</a:t>
            </a:r>
            <a:r>
              <a:rPr sz="1900" spc="-10" dirty="0">
                <a:latin typeface="Century Gothic"/>
                <a:cs typeface="Century Gothic"/>
              </a:rPr>
              <a:t> </a:t>
            </a:r>
            <a:r>
              <a:rPr sz="1900" spc="-50" dirty="0">
                <a:latin typeface="Century Gothic"/>
                <a:cs typeface="Century Gothic"/>
              </a:rPr>
              <a:t>elek</a:t>
            </a:r>
            <a:r>
              <a:rPr sz="1900" spc="185" dirty="0">
                <a:latin typeface="Century Gothic"/>
                <a:cs typeface="Century Gothic"/>
              </a:rPr>
              <a:t>t</a:t>
            </a:r>
            <a:r>
              <a:rPr sz="1900" spc="155" dirty="0">
                <a:latin typeface="Century Gothic"/>
                <a:cs typeface="Century Gothic"/>
              </a:rPr>
              <a:t>r</a:t>
            </a:r>
            <a:r>
              <a:rPr sz="1900" spc="190" dirty="0">
                <a:latin typeface="Century Gothic"/>
                <a:cs typeface="Century Gothic"/>
              </a:rPr>
              <a:t>ik</a:t>
            </a:r>
            <a:r>
              <a:rPr sz="1900" spc="10" dirty="0">
                <a:latin typeface="Century Gothic"/>
                <a:cs typeface="Century Gothic"/>
              </a:rPr>
              <a:t> </a:t>
            </a:r>
            <a:r>
              <a:rPr sz="1900" spc="145" dirty="0">
                <a:latin typeface="Century Gothic"/>
                <a:cs typeface="Century Gothic"/>
              </a:rPr>
              <a:t>f</a:t>
            </a:r>
            <a:r>
              <a:rPr sz="1900" spc="100" dirty="0">
                <a:latin typeface="Century Gothic"/>
                <a:cs typeface="Century Gothic"/>
              </a:rPr>
              <a:t>i</a:t>
            </a:r>
            <a:r>
              <a:rPr sz="1900" spc="35" dirty="0">
                <a:latin typeface="Century Gothic"/>
                <a:cs typeface="Century Gothic"/>
              </a:rPr>
              <a:t>yatları,</a:t>
            </a:r>
            <a:r>
              <a:rPr sz="1900" spc="-30" dirty="0">
                <a:latin typeface="Century Gothic"/>
                <a:cs typeface="Century Gothic"/>
              </a:rPr>
              <a:t> 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50" dirty="0">
                <a:latin typeface="Century Gothic"/>
                <a:cs typeface="Century Gothic"/>
              </a:rPr>
              <a:t>r</a:t>
            </a:r>
            <a:r>
              <a:rPr sz="1900" spc="80" dirty="0">
                <a:latin typeface="Century Gothic"/>
                <a:cs typeface="Century Gothic"/>
              </a:rPr>
              <a:t>z</a:t>
            </a:r>
            <a:r>
              <a:rPr sz="1900" spc="-250" dirty="0">
                <a:latin typeface="Century Gothic"/>
                <a:cs typeface="Century Gothic"/>
              </a:rPr>
              <a:t>a </a:t>
            </a:r>
            <a:r>
              <a:rPr sz="1900" spc="50" dirty="0">
                <a:latin typeface="Century Gothic"/>
                <a:cs typeface="Century Gothic"/>
              </a:rPr>
              <a:t>i</a:t>
            </a:r>
            <a:r>
              <a:rPr sz="1900" spc="165" dirty="0">
                <a:latin typeface="Century Gothic"/>
                <a:cs typeface="Century Gothic"/>
              </a:rPr>
              <a:t>h</a:t>
            </a:r>
            <a:r>
              <a:rPr sz="1900" spc="35" dirty="0">
                <a:latin typeface="Century Gothic"/>
                <a:cs typeface="Century Gothic"/>
              </a:rPr>
              <a:t>ti</a:t>
            </a:r>
            <a:r>
              <a:rPr sz="1900" spc="110" dirty="0">
                <a:latin typeface="Century Gothic"/>
                <a:cs typeface="Century Gothic"/>
              </a:rPr>
              <a:t>m</a:t>
            </a:r>
            <a:r>
              <a:rPr sz="1900" spc="75" dirty="0">
                <a:latin typeface="Century Gothic"/>
                <a:cs typeface="Century Gothic"/>
              </a:rPr>
              <a:t>al</a:t>
            </a:r>
            <a:r>
              <a:rPr sz="1900" spc="35" dirty="0">
                <a:latin typeface="Century Gothic"/>
                <a:cs typeface="Century Gothic"/>
              </a:rPr>
              <a:t>i</a:t>
            </a:r>
            <a:r>
              <a:rPr sz="1900" spc="0" dirty="0">
                <a:latin typeface="Century Gothic"/>
                <a:cs typeface="Century Gothic"/>
              </a:rPr>
              <a:t>,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35" dirty="0">
                <a:latin typeface="Century Gothic"/>
                <a:cs typeface="Century Gothic"/>
              </a:rPr>
              <a:t>müş</a:t>
            </a:r>
            <a:r>
              <a:rPr sz="1900" spc="5" dirty="0">
                <a:latin typeface="Century Gothic"/>
                <a:cs typeface="Century Gothic"/>
              </a:rPr>
              <a:t>t</a:t>
            </a:r>
            <a:r>
              <a:rPr sz="1900" spc="40" dirty="0">
                <a:latin typeface="Century Gothic"/>
                <a:cs typeface="Century Gothic"/>
              </a:rPr>
              <a:t>erin	</a:t>
            </a:r>
            <a:r>
              <a:rPr sz="1900" spc="-160" dirty="0" err="1">
                <a:latin typeface="Century Gothic"/>
                <a:cs typeface="Century Gothic"/>
              </a:rPr>
              <a:t>sayaç</a:t>
            </a:r>
            <a:r>
              <a:rPr sz="1900" spc="-75" dirty="0">
                <a:latin typeface="Century Gothic"/>
                <a:cs typeface="Century Gothic"/>
              </a:rPr>
              <a:t> </a:t>
            </a:r>
            <a:r>
              <a:rPr sz="1900" spc="75" dirty="0" err="1">
                <a:latin typeface="Century Gothic"/>
                <a:cs typeface="Century Gothic"/>
              </a:rPr>
              <a:t>k</a:t>
            </a:r>
            <a:r>
              <a:rPr sz="1900" spc="95" dirty="0" err="1">
                <a:latin typeface="Century Gothic"/>
                <a:cs typeface="Century Gothic"/>
              </a:rPr>
              <a:t>u</a:t>
            </a:r>
            <a:r>
              <a:rPr sz="1900" spc="-114" dirty="0" err="1">
                <a:latin typeface="Century Gothic"/>
                <a:cs typeface="Century Gothic"/>
              </a:rPr>
              <a:t>rcalama</a:t>
            </a:r>
            <a:endParaRPr sz="19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78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835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Da</a:t>
            </a:r>
            <a:r>
              <a:rPr sz="4000" b="1" spc="-40" dirty="0">
                <a:latin typeface="Trebuchet MS"/>
                <a:cs typeface="Trebuchet MS"/>
              </a:rPr>
              <a:t>h</a:t>
            </a:r>
            <a:r>
              <a:rPr sz="4000" b="1" spc="-25" dirty="0">
                <a:latin typeface="Trebuchet MS"/>
                <a:cs typeface="Trebuchet MS"/>
              </a:rPr>
              <a:t>a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F</a:t>
            </a:r>
            <a:r>
              <a:rPr sz="4000" b="1" spc="-45" dirty="0">
                <a:latin typeface="Trebuchet MS"/>
                <a:cs typeface="Trebuchet MS"/>
              </a:rPr>
              <a:t>a</a:t>
            </a:r>
            <a:r>
              <a:rPr sz="4000" b="1" spc="-20" dirty="0">
                <a:latin typeface="Trebuchet MS"/>
                <a:cs typeface="Trebuchet MS"/>
              </a:rPr>
              <a:t>zla</a:t>
            </a:r>
            <a:r>
              <a:rPr sz="4000" b="1" spc="-35" dirty="0">
                <a:latin typeface="Trebuchet MS"/>
                <a:cs typeface="Trebuchet MS"/>
              </a:rPr>
              <a:t>s</a:t>
            </a:r>
            <a:r>
              <a:rPr sz="4000" b="1" spc="-15" dirty="0">
                <a:latin typeface="Trebuchet MS"/>
                <a:cs typeface="Trebuchet MS"/>
              </a:rPr>
              <a:t>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426" y="5426455"/>
            <a:ext cx="153416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9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396" y="1156842"/>
            <a:ext cx="7272655" cy="4277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7"/>
              </a:spcBef>
              <a:buClr>
                <a:srgbClr val="FC8537"/>
              </a:buClr>
              <a:buFont typeface="Wingdings 2"/>
              <a:buChar char="·"/>
            </a:pPr>
            <a:endParaRPr sz="550" dirty="0"/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Century Gothic"/>
                <a:cs typeface="Century Gothic"/>
              </a:rPr>
              <a:t>Petrol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180" dirty="0">
                <a:latin typeface="Century Gothic"/>
                <a:cs typeface="Century Gothic"/>
              </a:rPr>
              <a:t>v</a:t>
            </a:r>
            <a:r>
              <a:rPr sz="2200" spc="-204" dirty="0">
                <a:latin typeface="Century Gothic"/>
                <a:cs typeface="Century Gothic"/>
              </a:rPr>
              <a:t>e</a:t>
            </a:r>
            <a:r>
              <a:rPr sz="2200" spc="-55" dirty="0">
                <a:latin typeface="Century Gothic"/>
                <a:cs typeface="Century Gothic"/>
              </a:rPr>
              <a:t> </a:t>
            </a:r>
            <a:r>
              <a:rPr sz="2200" spc="-204" dirty="0">
                <a:latin typeface="Century Gothic"/>
                <a:cs typeface="Century Gothic"/>
              </a:rPr>
              <a:t>maden</a:t>
            </a:r>
            <a:r>
              <a:rPr sz="2200" spc="-160" dirty="0">
                <a:latin typeface="Century Gothic"/>
                <a:cs typeface="Century Gothic"/>
              </a:rPr>
              <a:t>c</a:t>
            </a:r>
            <a:r>
              <a:rPr sz="2200" spc="-65" dirty="0">
                <a:latin typeface="Century Gothic"/>
                <a:cs typeface="Century Gothic"/>
              </a:rPr>
              <a:t>i</a:t>
            </a:r>
            <a:r>
              <a:rPr sz="2200" spc="240" dirty="0">
                <a:latin typeface="Century Gothic"/>
                <a:cs typeface="Century Gothic"/>
              </a:rPr>
              <a:t>li</a:t>
            </a:r>
            <a:r>
              <a:rPr sz="2200" spc="185" dirty="0">
                <a:latin typeface="Century Gothic"/>
                <a:cs typeface="Century Gothic"/>
              </a:rPr>
              <a:t>k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18"/>
              </a:spcBef>
            </a:pPr>
            <a:endParaRPr sz="500" dirty="0"/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-75" dirty="0">
                <a:latin typeface="Century Gothic"/>
                <a:cs typeface="Century Gothic"/>
              </a:rPr>
              <a:t>Jeolo</a:t>
            </a:r>
            <a:r>
              <a:rPr sz="1900" spc="-25" dirty="0">
                <a:latin typeface="Century Gothic"/>
                <a:cs typeface="Century Gothic"/>
              </a:rPr>
              <a:t>j</a:t>
            </a:r>
            <a:r>
              <a:rPr sz="1900" spc="190" dirty="0">
                <a:latin typeface="Century Gothic"/>
                <a:cs typeface="Century Gothic"/>
              </a:rPr>
              <a:t>ik</a:t>
            </a:r>
            <a:r>
              <a:rPr sz="1900" spc="-35" dirty="0">
                <a:latin typeface="Century Gothic"/>
                <a:cs typeface="Century Gothic"/>
              </a:rPr>
              <a:t> </a:t>
            </a:r>
            <a:r>
              <a:rPr sz="1900" spc="40" dirty="0">
                <a:latin typeface="Century Gothic"/>
                <a:cs typeface="Century Gothic"/>
              </a:rPr>
              <a:t>veriler,</a:t>
            </a:r>
            <a:r>
              <a:rPr sz="1900" spc="-35" dirty="0">
                <a:latin typeface="Century Gothic"/>
                <a:cs typeface="Century Gothic"/>
              </a:rPr>
              <a:t> </a:t>
            </a:r>
            <a:r>
              <a:rPr sz="1900" spc="35" dirty="0">
                <a:latin typeface="Century Gothic"/>
                <a:cs typeface="Century Gothic"/>
              </a:rPr>
              <a:t>işlem</a:t>
            </a:r>
            <a:r>
              <a:rPr sz="1900" spc="-5" dirty="0">
                <a:latin typeface="Century Gothic"/>
                <a:cs typeface="Century Gothic"/>
              </a:rPr>
              <a:t> </a:t>
            </a:r>
            <a:r>
              <a:rPr sz="1900" spc="40" dirty="0">
                <a:latin typeface="Century Gothic"/>
                <a:cs typeface="Century Gothic"/>
              </a:rPr>
              <a:t>veriler,</a:t>
            </a:r>
            <a:r>
              <a:rPr sz="1900" spc="-40" dirty="0">
                <a:latin typeface="Century Gothic"/>
                <a:cs typeface="Century Gothic"/>
              </a:rPr>
              <a:t> </a:t>
            </a:r>
            <a:r>
              <a:rPr sz="1900" spc="85" dirty="0">
                <a:latin typeface="Century Gothic"/>
                <a:cs typeface="Century Gothic"/>
              </a:rPr>
              <a:t>loj</a:t>
            </a:r>
            <a:r>
              <a:rPr sz="1900" spc="50" dirty="0">
                <a:latin typeface="Century Gothic"/>
                <a:cs typeface="Century Gothic"/>
              </a:rPr>
              <a:t>i</a:t>
            </a:r>
            <a:r>
              <a:rPr sz="1900" spc="114" dirty="0">
                <a:latin typeface="Century Gothic"/>
                <a:cs typeface="Century Gothic"/>
              </a:rPr>
              <a:t>s</a:t>
            </a:r>
            <a:r>
              <a:rPr sz="1900" spc="90" dirty="0">
                <a:latin typeface="Century Gothic"/>
                <a:cs typeface="Century Gothic"/>
              </a:rPr>
              <a:t>t</a:t>
            </a:r>
            <a:r>
              <a:rPr sz="1900" spc="190" dirty="0">
                <a:latin typeface="Century Gothic"/>
                <a:cs typeface="Century Gothic"/>
              </a:rPr>
              <a:t>ik,</a:t>
            </a:r>
            <a:r>
              <a:rPr sz="1900" spc="-125" dirty="0">
                <a:latin typeface="Century Gothic"/>
                <a:cs typeface="Century Gothic"/>
              </a:rPr>
              <a:t> </a:t>
            </a:r>
            <a:r>
              <a:rPr sz="1900" spc="-130" dirty="0" err="1">
                <a:latin typeface="Century Gothic"/>
                <a:cs typeface="Century Gothic"/>
              </a:rPr>
              <a:t>m</a:t>
            </a:r>
            <a:r>
              <a:rPr sz="1900" spc="-10" dirty="0" err="1">
                <a:latin typeface="Century Gothic"/>
                <a:cs typeface="Century Gothic"/>
              </a:rPr>
              <a:t>ü</a:t>
            </a:r>
            <a:r>
              <a:rPr sz="1900" spc="-25" dirty="0" err="1">
                <a:latin typeface="Century Gothic"/>
                <a:cs typeface="Century Gothic"/>
              </a:rPr>
              <a:t>h</a:t>
            </a:r>
            <a:r>
              <a:rPr sz="1900" spc="-315" dirty="0" err="1">
                <a:latin typeface="Century Gothic"/>
                <a:cs typeface="Century Gothic"/>
              </a:rPr>
              <a:t>e</a:t>
            </a:r>
            <a:r>
              <a:rPr sz="1900" spc="-25" dirty="0" err="1">
                <a:latin typeface="Century Gothic"/>
                <a:cs typeface="Century Gothic"/>
              </a:rPr>
              <a:t>n</a:t>
            </a:r>
            <a:r>
              <a:rPr sz="1900" spc="-235" dirty="0" err="1">
                <a:latin typeface="Century Gothic"/>
                <a:cs typeface="Century Gothic"/>
              </a:rPr>
              <a:t>d</a:t>
            </a:r>
            <a:r>
              <a:rPr sz="1900" spc="204" dirty="0" err="1">
                <a:latin typeface="Century Gothic"/>
                <a:cs typeface="Century Gothic"/>
              </a:rPr>
              <a:t>i</a:t>
            </a:r>
            <a:r>
              <a:rPr sz="1900" spc="125" dirty="0" err="1">
                <a:latin typeface="Century Gothic"/>
                <a:cs typeface="Century Gothic"/>
              </a:rPr>
              <a:t>s</a:t>
            </a:r>
            <a:r>
              <a:rPr sz="1900" spc="204" dirty="0" err="1">
                <a:latin typeface="Century Gothic"/>
                <a:cs typeface="Century Gothic"/>
              </a:rPr>
              <a:t>li</a:t>
            </a:r>
            <a:r>
              <a:rPr sz="1900" spc="160" dirty="0" err="1">
                <a:latin typeface="Century Gothic"/>
                <a:cs typeface="Century Gothic"/>
              </a:rPr>
              <a:t>k</a:t>
            </a:r>
            <a:endParaRPr lang="tr-TR" sz="1900" spc="16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lang="tr-TR" sz="1900" spc="16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lang="tr-TR" sz="1900" spc="16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endParaRPr sz="1900" dirty="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37"/>
              </a:spcBef>
              <a:buClr>
                <a:srgbClr val="FC8537"/>
              </a:buClr>
              <a:buFont typeface="Wingdings 2"/>
              <a:buChar char="·"/>
            </a:pPr>
            <a:endParaRPr sz="550" dirty="0"/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C8537"/>
                </a:solidFill>
                <a:latin typeface="Wingdings"/>
                <a:cs typeface="Wingdings"/>
              </a:rPr>
              <a:t></a:t>
            </a:r>
            <a:r>
              <a:rPr lang="tr-TR" sz="1500" dirty="0">
                <a:solidFill>
                  <a:srgbClr val="FC8537"/>
                </a:solidFill>
                <a:latin typeface="Times New Roman"/>
                <a:cs typeface="Times New Roman"/>
              </a:rPr>
              <a:t> </a:t>
            </a:r>
            <a:r>
              <a:rPr sz="2200" spc="-50" dirty="0" err="1">
                <a:latin typeface="Century Gothic"/>
                <a:cs typeface="Century Gothic"/>
              </a:rPr>
              <a:t>Peraken</a:t>
            </a:r>
            <a:r>
              <a:rPr sz="2200" spc="-204" dirty="0" err="1">
                <a:latin typeface="Century Gothic"/>
                <a:cs typeface="Century Gothic"/>
              </a:rPr>
              <a:t>deci</a:t>
            </a:r>
            <a:r>
              <a:rPr sz="2200" spc="-25" dirty="0" err="1">
                <a:latin typeface="Century Gothic"/>
                <a:cs typeface="Century Gothic"/>
              </a:rPr>
              <a:t>l</a:t>
            </a:r>
            <a:r>
              <a:rPr sz="2200" spc="-70" dirty="0" err="1">
                <a:latin typeface="Century Gothic"/>
                <a:cs typeface="Century Gothic"/>
              </a:rPr>
              <a:t>e</a:t>
            </a:r>
            <a:r>
              <a:rPr sz="2200" spc="310" dirty="0" err="1">
                <a:latin typeface="Century Gothic"/>
                <a:cs typeface="Century Gothic"/>
              </a:rPr>
              <a:t>r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 dirty="0"/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</a:tabLst>
            </a:pPr>
            <a:r>
              <a:rPr sz="1900" spc="60" dirty="0">
                <a:latin typeface="Century Gothic"/>
                <a:cs typeface="Century Gothic"/>
              </a:rPr>
              <a:t>Müşteri</a:t>
            </a:r>
            <a:r>
              <a:rPr sz="1900" spc="-40" dirty="0">
                <a:latin typeface="Century Gothic"/>
                <a:cs typeface="Century Gothic"/>
              </a:rPr>
              <a:t> </a:t>
            </a:r>
            <a:r>
              <a:rPr sz="1900" spc="-100" dirty="0">
                <a:latin typeface="Century Gothic"/>
                <a:cs typeface="Century Gothic"/>
              </a:rPr>
              <a:t>modellen</a:t>
            </a:r>
            <a:r>
              <a:rPr sz="1900" spc="-110" dirty="0">
                <a:latin typeface="Century Gothic"/>
                <a:cs typeface="Century Gothic"/>
              </a:rPr>
              <a:t>me</a:t>
            </a:r>
            <a:r>
              <a:rPr sz="1900" spc="-75" dirty="0">
                <a:latin typeface="Century Gothic"/>
                <a:cs typeface="Century Gothic"/>
              </a:rPr>
              <a:t>s</a:t>
            </a:r>
            <a:r>
              <a:rPr sz="1900" spc="215" dirty="0">
                <a:latin typeface="Century Gothic"/>
                <a:cs typeface="Century Gothic"/>
              </a:rPr>
              <a:t>i</a:t>
            </a:r>
            <a:endParaRPr sz="1900" dirty="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"/>
              </a:spcBef>
              <a:buClr>
                <a:srgbClr val="FC8537"/>
              </a:buClr>
              <a:buFont typeface="Wingdings 2"/>
              <a:buChar char="·"/>
            </a:pPr>
            <a:endParaRPr sz="500" dirty="0"/>
          </a:p>
          <a:p>
            <a:pPr marL="652145" indent="-274320"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6906259" algn="l"/>
              </a:tabLst>
            </a:pPr>
            <a:r>
              <a:rPr sz="1900" spc="85" dirty="0">
                <a:latin typeface="Century Gothic"/>
                <a:cs typeface="Century Gothic"/>
              </a:rPr>
              <a:t>Satışlar</a:t>
            </a:r>
            <a:r>
              <a:rPr sz="1900" spc="10" dirty="0">
                <a:latin typeface="Century Gothic"/>
                <a:cs typeface="Century Gothic"/>
              </a:rPr>
              <a:t> </a:t>
            </a:r>
            <a:r>
              <a:rPr sz="1900" spc="-60" dirty="0">
                <a:latin typeface="Century Gothic"/>
                <a:cs typeface="Century Gothic"/>
              </a:rPr>
              <a:t>v</a:t>
            </a:r>
            <a:r>
              <a:rPr sz="1900" spc="-300" dirty="0">
                <a:latin typeface="Century Gothic"/>
                <a:cs typeface="Century Gothic"/>
              </a:rPr>
              <a:t>e</a:t>
            </a:r>
            <a:r>
              <a:rPr sz="1900" spc="-15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h</a:t>
            </a:r>
            <a:r>
              <a:rPr sz="1900" spc="-265" dirty="0">
                <a:latin typeface="Century Gothic"/>
                <a:cs typeface="Century Gothic"/>
              </a:rPr>
              <a:t>a</a:t>
            </a:r>
            <a:r>
              <a:rPr sz="1900" spc="-60" dirty="0">
                <a:latin typeface="Century Gothic"/>
                <a:cs typeface="Century Gothic"/>
              </a:rPr>
              <a:t>v</a:t>
            </a:r>
            <a:r>
              <a:rPr sz="1900" spc="-265" dirty="0">
                <a:latin typeface="Century Gothic"/>
                <a:cs typeface="Century Gothic"/>
              </a:rPr>
              <a:t>a</a:t>
            </a:r>
            <a:r>
              <a:rPr sz="1900" spc="0" dirty="0">
                <a:latin typeface="Century Gothic"/>
                <a:cs typeface="Century Gothic"/>
              </a:rPr>
              <a:t>,</a:t>
            </a:r>
            <a:r>
              <a:rPr sz="1900" spc="5" dirty="0">
                <a:latin typeface="Century Gothic"/>
                <a:cs typeface="Century Gothic"/>
              </a:rPr>
              <a:t> </a:t>
            </a:r>
            <a:r>
              <a:rPr sz="1900" spc="-85" dirty="0">
                <a:latin typeface="Century Gothic"/>
                <a:cs typeface="Century Gothic"/>
              </a:rPr>
              <a:t>sez</a:t>
            </a:r>
            <a:r>
              <a:rPr sz="1900" spc="-125" dirty="0">
                <a:latin typeface="Century Gothic"/>
                <a:cs typeface="Century Gothic"/>
              </a:rPr>
              <a:t>o</a:t>
            </a:r>
            <a:r>
              <a:rPr sz="1900" spc="0" dirty="0">
                <a:latin typeface="Century Gothic"/>
                <a:cs typeface="Century Gothic"/>
              </a:rPr>
              <a:t>n</a:t>
            </a:r>
            <a:r>
              <a:rPr sz="1900" spc="5" dirty="0">
                <a:latin typeface="Century Gothic"/>
                <a:cs typeface="Century Gothic"/>
              </a:rPr>
              <a:t> </a:t>
            </a:r>
            <a:r>
              <a:rPr sz="1900" spc="-145" dirty="0">
                <a:latin typeface="Century Gothic"/>
                <a:cs typeface="Century Gothic"/>
              </a:rPr>
              <a:t>v</a:t>
            </a:r>
            <a:r>
              <a:rPr sz="1900" spc="-160" dirty="0">
                <a:latin typeface="Century Gothic"/>
                <a:cs typeface="Century Gothic"/>
              </a:rPr>
              <a:t>b</a:t>
            </a:r>
            <a:r>
              <a:rPr sz="1900" spc="-15" dirty="0">
                <a:latin typeface="Century Gothic"/>
                <a:cs typeface="Century Gothic"/>
              </a:rPr>
              <a:t> </a:t>
            </a:r>
            <a:r>
              <a:rPr sz="1900" spc="-235" dirty="0">
                <a:latin typeface="Century Gothic"/>
                <a:cs typeface="Century Gothic"/>
              </a:rPr>
              <a:t>d</a:t>
            </a:r>
            <a:r>
              <a:rPr sz="1900" spc="170" dirty="0">
                <a:latin typeface="Century Gothic"/>
                <a:cs typeface="Century Gothic"/>
              </a:rPr>
              <a:t>u</a:t>
            </a:r>
            <a:r>
              <a:rPr sz="1900" spc="60" dirty="0">
                <a:latin typeface="Century Gothic"/>
                <a:cs typeface="Century Gothic"/>
              </a:rPr>
              <a:t>r</a:t>
            </a:r>
            <a:r>
              <a:rPr sz="1900" spc="-50" dirty="0">
                <a:latin typeface="Century Gothic"/>
                <a:cs typeface="Century Gothic"/>
              </a:rPr>
              <a:t>u</a:t>
            </a:r>
            <a:r>
              <a:rPr sz="1900" spc="-100" dirty="0">
                <a:latin typeface="Century Gothic"/>
                <a:cs typeface="Century Gothic"/>
              </a:rPr>
              <a:t>m</a:t>
            </a:r>
            <a:r>
              <a:rPr sz="1900" spc="204" dirty="0">
                <a:latin typeface="Century Gothic"/>
                <a:cs typeface="Century Gothic"/>
              </a:rPr>
              <a:t>l</a:t>
            </a:r>
            <a:r>
              <a:rPr sz="1900" spc="-260" dirty="0">
                <a:latin typeface="Century Gothic"/>
                <a:cs typeface="Century Gothic"/>
              </a:rPr>
              <a:t>a</a:t>
            </a:r>
            <a:r>
              <a:rPr sz="1900" spc="250" dirty="0">
                <a:latin typeface="Century Gothic"/>
                <a:cs typeface="Century Gothic"/>
              </a:rPr>
              <a:t>r</a:t>
            </a:r>
            <a:r>
              <a:rPr sz="1900" spc="204" dirty="0">
                <a:latin typeface="Century Gothic"/>
                <a:cs typeface="Century Gothic"/>
              </a:rPr>
              <a:t>l</a:t>
            </a:r>
            <a:r>
              <a:rPr sz="1900" spc="-250" dirty="0">
                <a:latin typeface="Century Gothic"/>
                <a:cs typeface="Century Gothic"/>
              </a:rPr>
              <a:t>a</a:t>
            </a:r>
            <a:r>
              <a:rPr sz="1900" spc="-10" dirty="0">
                <a:latin typeface="Century Gothic"/>
                <a:cs typeface="Century Gothic"/>
              </a:rPr>
              <a:t> </a:t>
            </a:r>
            <a:r>
              <a:rPr sz="1900" spc="215" dirty="0">
                <a:latin typeface="Century Gothic"/>
                <a:cs typeface="Century Gothic"/>
              </a:rPr>
              <a:t>ili</a:t>
            </a:r>
            <a:r>
              <a:rPr sz="1900" spc="114" dirty="0">
                <a:latin typeface="Century Gothic"/>
                <a:cs typeface="Century Gothic"/>
              </a:rPr>
              <a:t>şkileri,</a:t>
            </a:r>
            <a:r>
              <a:rPr sz="1900" spc="-5" dirty="0">
                <a:latin typeface="Century Gothic"/>
                <a:cs typeface="Century Gothic"/>
              </a:rPr>
              <a:t> </a:t>
            </a:r>
            <a:r>
              <a:rPr sz="1900" spc="110" dirty="0">
                <a:latin typeface="Century Gothic"/>
                <a:cs typeface="Century Gothic"/>
              </a:rPr>
              <a:t>lojistik	</a:t>
            </a:r>
            <a:r>
              <a:rPr lang="tr-TR" sz="1900" spc="-60" dirty="0">
                <a:latin typeface="Century Gothic"/>
                <a:cs typeface="Century Gothic"/>
              </a:rPr>
              <a:t>v</a:t>
            </a:r>
            <a:r>
              <a:rPr lang="tr-TR" sz="1900" spc="-300" dirty="0">
                <a:latin typeface="Century Gothic"/>
                <a:cs typeface="Century Gothic"/>
              </a:rPr>
              <a:t>e </a:t>
            </a:r>
            <a:r>
              <a:rPr lang="tr-TR" sz="1900" spc="114" dirty="0">
                <a:latin typeface="Century Gothic"/>
                <a:cs typeface="Century Gothic"/>
              </a:rPr>
              <a:t>s</a:t>
            </a:r>
            <a:r>
              <a:rPr lang="tr-TR" sz="1900" spc="90" dirty="0">
                <a:latin typeface="Century Gothic"/>
                <a:cs typeface="Century Gothic"/>
              </a:rPr>
              <a:t>t</a:t>
            </a:r>
            <a:r>
              <a:rPr lang="tr-TR" sz="1900" spc="-70" dirty="0">
                <a:latin typeface="Century Gothic"/>
                <a:cs typeface="Century Gothic"/>
              </a:rPr>
              <a:t>ok</a:t>
            </a:r>
            <a:r>
              <a:rPr lang="tr-TR" sz="1900" spc="-20" dirty="0">
                <a:latin typeface="Century Gothic"/>
                <a:cs typeface="Century Gothic"/>
              </a:rPr>
              <a:t> </a:t>
            </a:r>
            <a:r>
              <a:rPr lang="tr-TR" sz="1900" spc="-105" dirty="0">
                <a:latin typeface="Century Gothic"/>
                <a:cs typeface="Century Gothic"/>
              </a:rPr>
              <a:t>yö</a:t>
            </a:r>
            <a:r>
              <a:rPr lang="tr-TR" sz="1900" spc="-100" dirty="0">
                <a:latin typeface="Century Gothic"/>
                <a:cs typeface="Century Gothic"/>
              </a:rPr>
              <a:t>n</a:t>
            </a:r>
            <a:r>
              <a:rPr lang="tr-TR" sz="1900" spc="-15" dirty="0">
                <a:latin typeface="Century Gothic"/>
                <a:cs typeface="Century Gothic"/>
              </a:rPr>
              <a:t>eti</a:t>
            </a:r>
            <a:r>
              <a:rPr lang="tr-TR" sz="1900" spc="-50" dirty="0">
                <a:latin typeface="Century Gothic"/>
                <a:cs typeface="Century Gothic"/>
              </a:rPr>
              <a:t>m</a:t>
            </a:r>
            <a:r>
              <a:rPr lang="tr-TR" sz="1900" spc="215" dirty="0">
                <a:latin typeface="Century Gothic"/>
                <a:cs typeface="Century Gothic"/>
              </a:rPr>
              <a:t>i</a:t>
            </a:r>
            <a:endParaRPr lang="tr-TR" sz="1900" dirty="0">
              <a:latin typeface="Century Gothic"/>
              <a:cs typeface="Century Gothic"/>
            </a:endParaRPr>
          </a:p>
          <a:p>
            <a:pPr marL="652145" indent="-274320">
              <a:lnSpc>
                <a:spcPct val="100000"/>
              </a:lnSpc>
              <a:buClr>
                <a:srgbClr val="FC8537"/>
              </a:buClr>
              <a:buSzPct val="78947"/>
              <a:buFont typeface="Wingdings 2"/>
              <a:buChar char="·"/>
              <a:tabLst>
                <a:tab pos="652145" algn="l"/>
                <a:tab pos="6906259" algn="l"/>
              </a:tabLst>
            </a:pPr>
            <a:endParaRPr sz="19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>
                <a:latin typeface="Trebuchet MS"/>
                <a:cs typeface="Trebuchet MS"/>
              </a:rPr>
              <a:t>“Big</a:t>
            </a:r>
            <a:r>
              <a:rPr sz="4000" b="1" spc="-30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Data”</a:t>
            </a:r>
            <a:r>
              <a:rPr sz="4000" b="1" spc="-7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BüyükVer</a:t>
            </a:r>
            <a:r>
              <a:rPr sz="4000" b="1" spc="-30" dirty="0">
                <a:latin typeface="Trebuchet MS"/>
                <a:cs typeface="Trebuchet MS"/>
              </a:rPr>
              <a:t>i</a:t>
            </a:r>
            <a:r>
              <a:rPr sz="4000" b="1" spc="-20" dirty="0">
                <a:latin typeface="Trebuchet MS"/>
                <a:cs typeface="Trebuchet MS"/>
              </a:rPr>
              <a:t>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468748B-8CDC-4612-AFC3-AA3FD080D605}"/>
              </a:ext>
            </a:extLst>
          </p:cNvPr>
          <p:cNvSpPr txBox="1"/>
          <p:nvPr/>
        </p:nvSpPr>
        <p:spPr>
          <a:xfrm>
            <a:off x="914400" y="1494525"/>
            <a:ext cx="6818782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785" indent="-553720">
              <a:lnSpc>
                <a:spcPct val="100000"/>
              </a:lnSpc>
              <a:buClr>
                <a:srgbClr val="0000C0"/>
              </a:buClr>
              <a:buFont typeface="Trebuchet MS"/>
              <a:buAutoNum type="arabicParenBoth"/>
              <a:tabLst>
                <a:tab pos="565785" algn="l"/>
              </a:tabLst>
            </a:pPr>
            <a:r>
              <a:rPr lang="tr-TR" sz="2800" spc="-15" dirty="0">
                <a:solidFill>
                  <a:srgbClr val="0122C0"/>
                </a:solidFill>
                <a:cs typeface="Trebuchet MS"/>
              </a:rPr>
              <a:t>Büyük</a:t>
            </a:r>
            <a:r>
              <a:rPr lang="tr-TR" sz="2800" spc="-35" dirty="0">
                <a:solidFill>
                  <a:srgbClr val="0122C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0122C0"/>
                </a:solidFill>
                <a:cs typeface="Trebuchet MS"/>
              </a:rPr>
              <a:t>ölçekte</a:t>
            </a:r>
            <a:r>
              <a:rPr lang="tr-TR" sz="2800" spc="-40" dirty="0">
                <a:solidFill>
                  <a:srgbClr val="0122C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0122C0"/>
                </a:solidFill>
                <a:cs typeface="Trebuchet MS"/>
              </a:rPr>
              <a:t>veri</a:t>
            </a:r>
            <a:r>
              <a:rPr lang="tr-TR" sz="2800" spc="-20" dirty="0">
                <a:solidFill>
                  <a:srgbClr val="0122C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0122C0"/>
                </a:solidFill>
                <a:cs typeface="Trebuchet MS"/>
              </a:rPr>
              <a:t>toplan</a:t>
            </a:r>
            <a:r>
              <a:rPr lang="tr-TR" sz="2800" spc="-40" dirty="0">
                <a:solidFill>
                  <a:srgbClr val="0122C0"/>
                </a:solidFill>
                <a:cs typeface="Trebuchet MS"/>
              </a:rPr>
              <a:t>m</a:t>
            </a:r>
            <a:r>
              <a:rPr lang="tr-TR" sz="2800" spc="-15" dirty="0">
                <a:solidFill>
                  <a:srgbClr val="0122C0"/>
                </a:solidFill>
                <a:cs typeface="Trebuchet MS"/>
              </a:rPr>
              <a:t>ası</a:t>
            </a:r>
            <a:endParaRPr lang="tr-TR" sz="2800" dirty="0">
              <a:cs typeface="Trebuchet MS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0000C0"/>
              </a:buClr>
              <a:buFont typeface="Trebuchet MS"/>
              <a:buAutoNum type="arabicParenBoth"/>
            </a:pPr>
            <a:endParaRPr lang="tr-TR" sz="600" dirty="0"/>
          </a:p>
          <a:p>
            <a:pPr marL="12700">
              <a:lnSpc>
                <a:spcPct val="100000"/>
              </a:lnSpc>
            </a:pPr>
            <a:r>
              <a:rPr lang="tr-TR" sz="2800" spc="-15" dirty="0" err="1">
                <a:solidFill>
                  <a:srgbClr val="FF0000"/>
                </a:solidFill>
                <a:cs typeface="Trebuchet MS"/>
              </a:rPr>
              <a:t>Sensörle</a:t>
            </a:r>
            <a:r>
              <a:rPr lang="tr-TR" sz="2800" spc="-420" dirty="0" err="1">
                <a:solidFill>
                  <a:srgbClr val="FF0000"/>
                </a:solidFill>
                <a:cs typeface="Trebuchet MS"/>
              </a:rPr>
              <a:t>r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,</a:t>
            </a:r>
            <a:r>
              <a:rPr lang="tr-TR" sz="2800" spc="-60" dirty="0">
                <a:solidFill>
                  <a:srgbClr val="FF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so</a:t>
            </a:r>
            <a:r>
              <a:rPr lang="tr-TR" sz="2800" spc="-30" dirty="0">
                <a:solidFill>
                  <a:srgbClr val="FF0000"/>
                </a:solidFill>
                <a:cs typeface="Trebuchet MS"/>
              </a:rPr>
              <a:t>s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yal</a:t>
            </a:r>
            <a:r>
              <a:rPr lang="tr-TR" sz="2800" spc="-20" dirty="0">
                <a:solidFill>
                  <a:srgbClr val="FF0000"/>
                </a:solidFill>
                <a:cs typeface="Trebuchet MS"/>
              </a:rPr>
              <a:t> medya</a:t>
            </a:r>
            <a:r>
              <a:rPr lang="tr-TR" sz="2800" spc="-40" dirty="0">
                <a:solidFill>
                  <a:srgbClr val="FF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veri</a:t>
            </a:r>
            <a:r>
              <a:rPr lang="tr-TR" sz="2800" spc="-30" dirty="0">
                <a:solidFill>
                  <a:srgbClr val="FF0000"/>
                </a:solidFill>
                <a:cs typeface="Trebuchet MS"/>
              </a:rPr>
              <a:t>s</a:t>
            </a:r>
            <a:r>
              <a:rPr lang="tr-TR" sz="2800" spc="-10" dirty="0">
                <a:solidFill>
                  <a:srgbClr val="FF0000"/>
                </a:solidFill>
                <a:cs typeface="Trebuchet MS"/>
              </a:rPr>
              <a:t>i,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 ş</a:t>
            </a:r>
            <a:r>
              <a:rPr lang="tr-TR" sz="2800" spc="-25" dirty="0">
                <a:solidFill>
                  <a:srgbClr val="FF0000"/>
                </a:solidFill>
                <a:cs typeface="Trebuchet MS"/>
              </a:rPr>
              <a:t>i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r</a:t>
            </a:r>
            <a:r>
              <a:rPr lang="tr-TR" sz="2800" spc="-10" dirty="0">
                <a:solidFill>
                  <a:srgbClr val="FF0000"/>
                </a:solidFill>
                <a:cs typeface="Trebuchet MS"/>
              </a:rPr>
              <a:t>k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et</a:t>
            </a:r>
            <a:r>
              <a:rPr lang="tr-TR" sz="2800" spc="-35" dirty="0">
                <a:solidFill>
                  <a:srgbClr val="FF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FF0000"/>
                </a:solidFill>
                <a:cs typeface="Trebuchet MS"/>
              </a:rPr>
              <a:t>verileri…</a:t>
            </a:r>
            <a:endParaRPr lang="tr-TR" sz="2800" dirty="0">
              <a:cs typeface="Trebuchet MS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lang="tr-TR" sz="600" dirty="0"/>
          </a:p>
          <a:p>
            <a:pPr>
              <a:lnSpc>
                <a:spcPts val="1000"/>
              </a:lnSpc>
            </a:pPr>
            <a:endParaRPr lang="tr-TR" sz="1000" dirty="0"/>
          </a:p>
          <a:p>
            <a:pPr marL="564515" indent="-552450">
              <a:lnSpc>
                <a:spcPct val="100000"/>
              </a:lnSpc>
              <a:buClr>
                <a:srgbClr val="0000C0"/>
              </a:buClr>
              <a:buFont typeface="Trebuchet MS"/>
              <a:buAutoNum type="arabicParenBoth" startAt="2"/>
              <a:tabLst>
                <a:tab pos="564515" algn="l"/>
              </a:tabLst>
            </a:pPr>
            <a:r>
              <a:rPr lang="tr-TR" sz="2800" spc="-200" dirty="0">
                <a:solidFill>
                  <a:srgbClr val="0000C0"/>
                </a:solidFill>
                <a:cs typeface="Trebuchet MS"/>
              </a:rPr>
              <a:t>V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eriyi</a:t>
            </a:r>
            <a:r>
              <a:rPr lang="tr-TR" sz="2800" spc="-30" dirty="0">
                <a:solidFill>
                  <a:srgbClr val="0000C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kul</a:t>
            </a:r>
            <a:r>
              <a:rPr lang="tr-TR" sz="2800" spc="-5" dirty="0">
                <a:solidFill>
                  <a:srgbClr val="0000C0"/>
                </a:solidFill>
                <a:cs typeface="Trebuchet MS"/>
              </a:rPr>
              <a:t>l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an</a:t>
            </a:r>
            <a:r>
              <a:rPr lang="tr-TR" sz="2800" spc="-40" dirty="0">
                <a:solidFill>
                  <a:srgbClr val="0000C0"/>
                </a:solidFill>
                <a:cs typeface="Trebuchet MS"/>
              </a:rPr>
              <a:t>m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ak</a:t>
            </a:r>
            <a:r>
              <a:rPr lang="tr-TR" sz="2800" spc="-35" dirty="0">
                <a:solidFill>
                  <a:srgbClr val="0000C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ve</a:t>
            </a:r>
            <a:r>
              <a:rPr lang="tr-TR" sz="2800" spc="-20" dirty="0">
                <a:solidFill>
                  <a:srgbClr val="0000C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anla</a:t>
            </a:r>
            <a:r>
              <a:rPr lang="tr-TR" sz="2800" spc="-40" dirty="0">
                <a:solidFill>
                  <a:srgbClr val="0000C0"/>
                </a:solidFill>
                <a:cs typeface="Trebuchet MS"/>
              </a:rPr>
              <a:t>m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landırm</a:t>
            </a:r>
            <a:r>
              <a:rPr lang="tr-TR" sz="2800" spc="-30" dirty="0">
                <a:solidFill>
                  <a:srgbClr val="0000C0"/>
                </a:solidFill>
                <a:cs typeface="Trebuchet MS"/>
              </a:rPr>
              <a:t>a</a:t>
            </a:r>
            <a:r>
              <a:rPr lang="tr-TR" sz="2800" spc="-15" dirty="0">
                <a:solidFill>
                  <a:srgbClr val="0000C0"/>
                </a:solidFill>
                <a:cs typeface="Trebuchet MS"/>
              </a:rPr>
              <a:t>k</a:t>
            </a:r>
            <a:endParaRPr lang="tr-TR" sz="2800" dirty="0">
              <a:cs typeface="Trebuchet MS"/>
            </a:endParaRPr>
          </a:p>
          <a:p>
            <a:pPr>
              <a:lnSpc>
                <a:spcPts val="500"/>
              </a:lnSpc>
              <a:spcBef>
                <a:spcPts val="39"/>
              </a:spcBef>
            </a:pPr>
            <a:endParaRPr lang="tr-TR" sz="500" dirty="0"/>
          </a:p>
          <a:p>
            <a:pPr marL="812800">
              <a:lnSpc>
                <a:spcPct val="100000"/>
              </a:lnSpc>
            </a:pPr>
            <a:r>
              <a:rPr lang="tr-TR" sz="2800" spc="-20" dirty="0">
                <a:solidFill>
                  <a:srgbClr val="990000"/>
                </a:solidFill>
                <a:cs typeface="Trebuchet MS"/>
              </a:rPr>
              <a:t>K</a:t>
            </a:r>
            <a:r>
              <a:rPr lang="tr-TR" sz="2800" spc="-25" dirty="0">
                <a:solidFill>
                  <a:srgbClr val="990000"/>
                </a:solidFill>
                <a:cs typeface="Trebuchet MS"/>
              </a:rPr>
              <a:t>a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rar-des</a:t>
            </a:r>
            <a:r>
              <a:rPr lang="tr-TR" sz="2800" spc="-25" dirty="0">
                <a:solidFill>
                  <a:srgbClr val="990000"/>
                </a:solidFill>
                <a:cs typeface="Trebuchet MS"/>
              </a:rPr>
              <a:t>t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ek</a:t>
            </a:r>
            <a:r>
              <a:rPr lang="tr-TR" sz="2800" spc="-35" dirty="0">
                <a:solidFill>
                  <a:srgbClr val="99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s</a:t>
            </a:r>
            <a:r>
              <a:rPr lang="tr-TR" sz="2800" spc="-30" dirty="0">
                <a:solidFill>
                  <a:srgbClr val="990000"/>
                </a:solidFill>
                <a:cs typeface="Trebuchet MS"/>
              </a:rPr>
              <a:t>ü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reçleri,</a:t>
            </a:r>
            <a:r>
              <a:rPr lang="tr-TR" sz="2800" spc="-50" dirty="0">
                <a:solidFill>
                  <a:srgbClr val="990000"/>
                </a:solidFill>
                <a:cs typeface="Trebuchet MS"/>
              </a:rPr>
              <a:t> </a:t>
            </a:r>
            <a:r>
              <a:rPr lang="tr-TR" sz="2800" spc="0" dirty="0">
                <a:solidFill>
                  <a:srgbClr val="990000"/>
                </a:solidFill>
                <a:cs typeface="Trebuchet MS"/>
              </a:rPr>
              <a:t>t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a</a:t>
            </a:r>
            <a:r>
              <a:rPr lang="tr-TR" sz="2800" spc="-20" dirty="0">
                <a:solidFill>
                  <a:srgbClr val="990000"/>
                </a:solidFill>
                <a:cs typeface="Trebuchet MS"/>
              </a:rPr>
              <a:t>h</a:t>
            </a:r>
            <a:r>
              <a:rPr lang="tr-TR" sz="2800" spc="-40" dirty="0">
                <a:solidFill>
                  <a:srgbClr val="990000"/>
                </a:solidFill>
                <a:cs typeface="Trebuchet MS"/>
              </a:rPr>
              <a:t>m</a:t>
            </a:r>
            <a:r>
              <a:rPr lang="tr-TR" sz="2800" spc="0" dirty="0">
                <a:solidFill>
                  <a:srgbClr val="990000"/>
                </a:solidFill>
                <a:cs typeface="Trebuchet MS"/>
              </a:rPr>
              <a:t>in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 edi</a:t>
            </a:r>
            <a:r>
              <a:rPr lang="tr-TR" sz="2800" spc="-35" dirty="0">
                <a:solidFill>
                  <a:srgbClr val="990000"/>
                </a:solidFill>
                <a:cs typeface="Trebuchet MS"/>
              </a:rPr>
              <a:t>c</a:t>
            </a:r>
            <a:r>
              <a:rPr lang="tr-TR" sz="2800" spc="-10" dirty="0">
                <a:solidFill>
                  <a:srgbClr val="990000"/>
                </a:solidFill>
                <a:cs typeface="Trebuchet MS"/>
              </a:rPr>
              <a:t>i</a:t>
            </a:r>
            <a:r>
              <a:rPr lang="tr-TR" sz="2800" spc="-25" dirty="0">
                <a:solidFill>
                  <a:srgbClr val="99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ve ta</a:t>
            </a:r>
            <a:r>
              <a:rPr lang="tr-TR" sz="2800" spc="-30" dirty="0">
                <a:solidFill>
                  <a:srgbClr val="990000"/>
                </a:solidFill>
                <a:cs typeface="Trebuchet MS"/>
              </a:rPr>
              <a:t>v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s</a:t>
            </a:r>
            <a:r>
              <a:rPr lang="tr-TR" sz="2800" spc="-20" dirty="0">
                <a:solidFill>
                  <a:srgbClr val="990000"/>
                </a:solidFill>
                <a:cs typeface="Trebuchet MS"/>
              </a:rPr>
              <a:t>i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ye</a:t>
            </a:r>
            <a:r>
              <a:rPr lang="tr-TR" sz="2800" spc="-5" dirty="0">
                <a:solidFill>
                  <a:srgbClr val="99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edici</a:t>
            </a:r>
            <a:r>
              <a:rPr lang="tr-TR" sz="2800" spc="-30" dirty="0">
                <a:solidFill>
                  <a:srgbClr val="990000"/>
                </a:solidFill>
                <a:cs typeface="Trebuchet MS"/>
              </a:rPr>
              <a:t> 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an</a:t>
            </a:r>
            <a:r>
              <a:rPr lang="tr-TR" sz="2800" spc="-30" dirty="0">
                <a:solidFill>
                  <a:srgbClr val="990000"/>
                </a:solidFill>
                <a:cs typeface="Trebuchet MS"/>
              </a:rPr>
              <a:t>a</a:t>
            </a:r>
            <a:r>
              <a:rPr lang="tr-TR" sz="2800" spc="-10" dirty="0">
                <a:solidFill>
                  <a:srgbClr val="990000"/>
                </a:solidFill>
                <a:cs typeface="Trebuchet MS"/>
              </a:rPr>
              <a:t>lit</a:t>
            </a:r>
            <a:r>
              <a:rPr lang="tr-TR" sz="2800" spc="-25" dirty="0">
                <a:solidFill>
                  <a:srgbClr val="990000"/>
                </a:solidFill>
                <a:cs typeface="Trebuchet MS"/>
              </a:rPr>
              <a:t>i</a:t>
            </a:r>
            <a:r>
              <a:rPr lang="tr-TR" sz="2800" spc="-15" dirty="0">
                <a:solidFill>
                  <a:srgbClr val="990000"/>
                </a:solidFill>
                <a:cs typeface="Trebuchet MS"/>
              </a:rPr>
              <a:t>k</a:t>
            </a:r>
            <a:r>
              <a:rPr lang="tr-TR" sz="2800" spc="-5" dirty="0">
                <a:solidFill>
                  <a:srgbClr val="990000"/>
                </a:solidFill>
                <a:cs typeface="Trebuchet MS"/>
              </a:rPr>
              <a:t>l</a:t>
            </a:r>
            <a:r>
              <a:rPr lang="tr-TR" sz="2800" spc="-20" dirty="0">
                <a:solidFill>
                  <a:srgbClr val="990000"/>
                </a:solidFill>
                <a:cs typeface="Trebuchet MS"/>
              </a:rPr>
              <a:t>e</a:t>
            </a:r>
            <a:r>
              <a:rPr lang="tr-TR" sz="2800" spc="-10" dirty="0">
                <a:solidFill>
                  <a:srgbClr val="990000"/>
                </a:solidFill>
                <a:cs typeface="Trebuchet MS"/>
              </a:rPr>
              <a:t>r</a:t>
            </a:r>
            <a:r>
              <a:rPr lang="tr-TR" sz="2800" spc="-25" dirty="0">
                <a:solidFill>
                  <a:srgbClr val="990000"/>
                </a:solidFill>
                <a:cs typeface="Trebuchet MS"/>
              </a:rPr>
              <a:t>…</a:t>
            </a:r>
            <a:endParaRPr lang="tr-TR" sz="2800" dirty="0">
              <a:cs typeface="Trebuchet MS"/>
            </a:endParaRPr>
          </a:p>
          <a:p>
            <a:pPr>
              <a:lnSpc>
                <a:spcPts val="1000"/>
              </a:lnSpc>
            </a:pPr>
            <a:endParaRPr lang="tr-TR" sz="1000" dirty="0"/>
          </a:p>
          <a:p>
            <a:pPr>
              <a:lnSpc>
                <a:spcPts val="1000"/>
              </a:lnSpc>
            </a:pPr>
            <a:endParaRPr lang="tr-TR" sz="1000" dirty="0"/>
          </a:p>
          <a:p>
            <a:pPr>
              <a:lnSpc>
                <a:spcPts val="1000"/>
              </a:lnSpc>
            </a:pPr>
            <a:endParaRPr lang="tr-TR" sz="1000" dirty="0"/>
          </a:p>
          <a:p>
            <a:pPr>
              <a:lnSpc>
                <a:spcPts val="1000"/>
              </a:lnSpc>
            </a:pPr>
            <a:endParaRPr lang="tr-TR" sz="1000" dirty="0"/>
          </a:p>
          <a:p>
            <a:pPr>
              <a:lnSpc>
                <a:spcPts val="1100"/>
              </a:lnSpc>
              <a:spcBef>
                <a:spcPts val="69"/>
              </a:spcBef>
            </a:pPr>
            <a:endParaRPr lang="tr-TR" sz="1100" dirty="0"/>
          </a:p>
          <a:p>
            <a:pPr marL="504190">
              <a:lnSpc>
                <a:spcPct val="100000"/>
              </a:lnSpc>
            </a:pPr>
            <a:r>
              <a:rPr lang="tr-TR" sz="2800" spc="-20" dirty="0">
                <a:cs typeface="Trebuchet MS"/>
              </a:rPr>
              <a:t>“</a:t>
            </a:r>
            <a:r>
              <a:rPr lang="tr-TR" sz="2800" spc="-185" dirty="0">
                <a:cs typeface="Trebuchet MS"/>
              </a:rPr>
              <a:t>V</a:t>
            </a:r>
            <a:r>
              <a:rPr lang="tr-TR" sz="2800" spc="-15" dirty="0">
                <a:cs typeface="Trebuchet MS"/>
              </a:rPr>
              <a:t>eri</a:t>
            </a:r>
            <a:r>
              <a:rPr lang="tr-TR" sz="2800" spc="-35" dirty="0">
                <a:cs typeface="Trebuchet MS"/>
              </a:rPr>
              <a:t> </a:t>
            </a:r>
            <a:r>
              <a:rPr lang="tr-TR" sz="2800" spc="-15" dirty="0">
                <a:cs typeface="Trebuchet MS"/>
              </a:rPr>
              <a:t>Bil</a:t>
            </a:r>
            <a:r>
              <a:rPr lang="tr-TR" sz="2800" spc="-20" dirty="0">
                <a:cs typeface="Trebuchet MS"/>
              </a:rPr>
              <a:t>i</a:t>
            </a:r>
            <a:r>
              <a:rPr lang="tr-TR" sz="2800" spc="-25" dirty="0">
                <a:cs typeface="Trebuchet MS"/>
              </a:rPr>
              <a:t>m</a:t>
            </a:r>
            <a:r>
              <a:rPr lang="tr-TR" sz="2800" spc="-20" dirty="0">
                <a:cs typeface="Trebuchet MS"/>
              </a:rPr>
              <a:t>i</a:t>
            </a:r>
            <a:r>
              <a:rPr lang="tr-TR" sz="2800" spc="-15" dirty="0">
                <a:cs typeface="Trebuchet MS"/>
              </a:rPr>
              <a:t>”</a:t>
            </a:r>
            <a:r>
              <a:rPr lang="tr-TR" sz="2800" spc="-20" dirty="0">
                <a:cs typeface="Trebuchet MS"/>
              </a:rPr>
              <a:t> </a:t>
            </a:r>
            <a:r>
              <a:rPr lang="tr-TR" sz="2800" spc="0" dirty="0">
                <a:cs typeface="Trebuchet MS"/>
              </a:rPr>
              <a:t>=</a:t>
            </a:r>
            <a:r>
              <a:rPr lang="tr-TR" sz="2800" spc="-10" dirty="0">
                <a:cs typeface="Trebuchet MS"/>
              </a:rPr>
              <a:t> </a:t>
            </a:r>
            <a:r>
              <a:rPr lang="tr-TR" sz="2800" spc="-40" dirty="0">
                <a:cs typeface="Trebuchet MS"/>
              </a:rPr>
              <a:t>M</a:t>
            </a:r>
            <a:r>
              <a:rPr lang="tr-TR" sz="2800" spc="-35" dirty="0">
                <a:cs typeface="Trebuchet MS"/>
              </a:rPr>
              <a:t>ate</a:t>
            </a:r>
            <a:r>
              <a:rPr lang="tr-TR" sz="2800" spc="-45" dirty="0">
                <a:cs typeface="Trebuchet MS"/>
              </a:rPr>
              <a:t>m</a:t>
            </a:r>
            <a:r>
              <a:rPr lang="tr-TR" sz="2800" spc="-15" dirty="0">
                <a:cs typeface="Trebuchet MS"/>
              </a:rPr>
              <a:t>a</a:t>
            </a:r>
            <a:r>
              <a:rPr lang="tr-TR" sz="2800" spc="-25" dirty="0">
                <a:cs typeface="Trebuchet MS"/>
              </a:rPr>
              <a:t>t</a:t>
            </a:r>
            <a:r>
              <a:rPr lang="tr-TR" sz="2800" spc="-30" dirty="0">
                <a:cs typeface="Trebuchet MS"/>
              </a:rPr>
              <a:t>i</a:t>
            </a:r>
            <a:r>
              <a:rPr lang="tr-TR" sz="2800" spc="-15" dirty="0">
                <a:cs typeface="Trebuchet MS"/>
              </a:rPr>
              <a:t>k</a:t>
            </a:r>
            <a:r>
              <a:rPr lang="tr-TR" sz="2800" spc="20" dirty="0">
                <a:cs typeface="Trebuchet MS"/>
              </a:rPr>
              <a:t> </a:t>
            </a:r>
            <a:r>
              <a:rPr lang="tr-TR" sz="2800" spc="-30" dirty="0">
                <a:cs typeface="Trebuchet MS"/>
              </a:rPr>
              <a:t>v</a:t>
            </a:r>
            <a:r>
              <a:rPr lang="tr-TR" sz="2800" spc="-20" dirty="0">
                <a:cs typeface="Trebuchet MS"/>
              </a:rPr>
              <a:t>e</a:t>
            </a:r>
            <a:r>
              <a:rPr lang="tr-TR" sz="2800" spc="-15" dirty="0">
                <a:cs typeface="Trebuchet MS"/>
              </a:rPr>
              <a:t> </a:t>
            </a:r>
            <a:r>
              <a:rPr lang="tr-TR" sz="2800" spc="-25" dirty="0">
                <a:cs typeface="Trebuchet MS"/>
              </a:rPr>
              <a:t>İ</a:t>
            </a:r>
            <a:r>
              <a:rPr lang="tr-TR" sz="2800" spc="-35" dirty="0">
                <a:cs typeface="Trebuchet MS"/>
              </a:rPr>
              <a:t>stat</a:t>
            </a:r>
            <a:r>
              <a:rPr lang="tr-TR" sz="2800" spc="-10" dirty="0">
                <a:cs typeface="Trebuchet MS"/>
              </a:rPr>
              <a:t>i</a:t>
            </a:r>
            <a:r>
              <a:rPr lang="tr-TR" sz="2800" spc="-30" dirty="0">
                <a:cs typeface="Trebuchet MS"/>
              </a:rPr>
              <a:t>s</a:t>
            </a:r>
            <a:r>
              <a:rPr lang="tr-TR" sz="2800" spc="-35" dirty="0">
                <a:cs typeface="Trebuchet MS"/>
              </a:rPr>
              <a:t>t</a:t>
            </a:r>
            <a:r>
              <a:rPr lang="tr-TR" sz="2800" spc="-30" dirty="0">
                <a:cs typeface="Trebuchet MS"/>
              </a:rPr>
              <a:t>i</a:t>
            </a:r>
            <a:r>
              <a:rPr lang="tr-TR" sz="2800" spc="-15" dirty="0">
                <a:cs typeface="Trebuchet MS"/>
              </a:rPr>
              <a:t>k k</a:t>
            </a:r>
            <a:r>
              <a:rPr lang="tr-TR" sz="2800" spc="-45" dirty="0">
                <a:cs typeface="Trebuchet MS"/>
              </a:rPr>
              <a:t>u</a:t>
            </a:r>
            <a:r>
              <a:rPr lang="tr-TR" sz="2800" spc="-20" dirty="0">
                <a:cs typeface="Trebuchet MS"/>
              </a:rPr>
              <a:t>ll</a:t>
            </a:r>
            <a:r>
              <a:rPr lang="tr-TR" sz="2800" spc="-35" dirty="0">
                <a:cs typeface="Trebuchet MS"/>
              </a:rPr>
              <a:t>ana</a:t>
            </a:r>
            <a:r>
              <a:rPr lang="tr-TR" sz="2800" spc="-15" dirty="0">
                <a:cs typeface="Trebuchet MS"/>
              </a:rPr>
              <a:t>r</a:t>
            </a:r>
            <a:r>
              <a:rPr lang="tr-TR" sz="2800" spc="-40" dirty="0">
                <a:cs typeface="Trebuchet MS"/>
              </a:rPr>
              <a:t>a</a:t>
            </a:r>
            <a:r>
              <a:rPr lang="tr-TR" sz="2800" spc="-15" dirty="0">
                <a:cs typeface="Trebuchet MS"/>
              </a:rPr>
              <a:t>k</a:t>
            </a:r>
            <a:r>
              <a:rPr lang="tr-TR" sz="2800" spc="15" dirty="0">
                <a:cs typeface="Trebuchet MS"/>
              </a:rPr>
              <a:t> </a:t>
            </a:r>
            <a:r>
              <a:rPr lang="tr-TR" sz="2800" spc="-15" dirty="0">
                <a:cs typeface="Trebuchet MS"/>
              </a:rPr>
              <a:t>(1</a:t>
            </a:r>
            <a:r>
              <a:rPr lang="tr-TR" sz="2800" spc="-10" dirty="0">
                <a:cs typeface="Trebuchet MS"/>
              </a:rPr>
              <a:t>)</a:t>
            </a:r>
            <a:r>
              <a:rPr lang="tr-TR" sz="2800" spc="-15" dirty="0">
                <a:cs typeface="Trebuchet MS"/>
              </a:rPr>
              <a:t>'den</a:t>
            </a:r>
            <a:r>
              <a:rPr lang="tr-TR" sz="2800" spc="-60" dirty="0">
                <a:cs typeface="Trebuchet MS"/>
              </a:rPr>
              <a:t> </a:t>
            </a:r>
            <a:r>
              <a:rPr lang="tr-TR" sz="2800" spc="-15" dirty="0">
                <a:cs typeface="Trebuchet MS"/>
              </a:rPr>
              <a:t>(</a:t>
            </a:r>
            <a:r>
              <a:rPr lang="tr-TR" sz="2800" spc="-40" dirty="0">
                <a:cs typeface="Trebuchet MS"/>
              </a:rPr>
              <a:t>2</a:t>
            </a:r>
            <a:r>
              <a:rPr lang="tr-TR" sz="2800" spc="-25" dirty="0">
                <a:cs typeface="Trebuchet MS"/>
              </a:rPr>
              <a:t>)</a:t>
            </a:r>
            <a:r>
              <a:rPr lang="tr-TR" sz="2800" spc="-15" dirty="0">
                <a:cs typeface="Trebuchet MS"/>
              </a:rPr>
              <a:t>‘</a:t>
            </a:r>
            <a:r>
              <a:rPr lang="tr-TR" sz="2800" spc="-35" dirty="0">
                <a:cs typeface="Trebuchet MS"/>
              </a:rPr>
              <a:t>y</a:t>
            </a:r>
            <a:r>
              <a:rPr lang="tr-TR" sz="2800" spc="-20" dirty="0">
                <a:cs typeface="Trebuchet MS"/>
              </a:rPr>
              <a:t>e</a:t>
            </a:r>
            <a:r>
              <a:rPr lang="tr-TR" sz="2800" spc="-40" dirty="0">
                <a:cs typeface="Trebuchet MS"/>
              </a:rPr>
              <a:t> </a:t>
            </a:r>
            <a:r>
              <a:rPr lang="tr-TR" sz="2800" spc="-30" dirty="0">
                <a:cs typeface="Trebuchet MS"/>
              </a:rPr>
              <a:t>geçmektir.</a:t>
            </a:r>
            <a:endParaRPr lang="tr-TR" sz="2800" dirty="0"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491" y="151003"/>
            <a:ext cx="7004050" cy="617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Büyük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0" dirty="0">
                <a:latin typeface="Trebuchet MS"/>
                <a:cs typeface="Trebuchet MS"/>
              </a:rPr>
              <a:t>Veri</a:t>
            </a:r>
            <a:r>
              <a:rPr sz="4000" b="1" spc="15" dirty="0">
                <a:latin typeface="Trebuchet MS"/>
                <a:cs typeface="Trebuchet MS"/>
              </a:rPr>
              <a:t> </a:t>
            </a:r>
            <a:r>
              <a:rPr sz="4000" b="1" spc="-20" dirty="0">
                <a:latin typeface="Trebuchet MS"/>
                <a:cs typeface="Trebuchet MS"/>
              </a:rPr>
              <a:t>ile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ne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0" dirty="0">
                <a:latin typeface="Trebuchet MS"/>
                <a:cs typeface="Trebuchet MS"/>
              </a:rPr>
              <a:t>yapmalıyı</a:t>
            </a:r>
            <a:r>
              <a:rPr sz="4000" b="1" spc="-80" dirty="0">
                <a:latin typeface="Trebuchet MS"/>
                <a:cs typeface="Trebuchet MS"/>
              </a:rPr>
              <a:t>z</a:t>
            </a:r>
            <a:r>
              <a:rPr sz="4000" b="1" spc="-20" dirty="0">
                <a:latin typeface="Trebuchet MS"/>
                <a:cs typeface="Trebuchet MS"/>
              </a:rPr>
              <a:t>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0" y="1600200"/>
            <a:ext cx="398017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49860" indent="-457200">
              <a:lnSpc>
                <a:spcPct val="100000"/>
              </a:lnSpc>
              <a:buClr>
                <a:srgbClr val="0000C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800" spc="-200" dirty="0">
                <a:solidFill>
                  <a:srgbClr val="0000C0"/>
                </a:solidFill>
                <a:latin typeface="Trebuchet MS"/>
                <a:cs typeface="Trebuchet MS"/>
              </a:rPr>
              <a:t>V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eri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toplama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ve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veri depola</a:t>
            </a:r>
            <a:r>
              <a:rPr sz="2800" spc="-40" dirty="0">
                <a:solidFill>
                  <a:srgbClr val="0000C0"/>
                </a:solidFill>
                <a:latin typeface="Trebuchet MS"/>
                <a:cs typeface="Trebuchet MS"/>
              </a:rPr>
              <a:t>m</a:t>
            </a:r>
            <a:r>
              <a:rPr sz="2800" spc="0" dirty="0">
                <a:solidFill>
                  <a:srgbClr val="0000C0"/>
                </a:solidFill>
                <a:latin typeface="Trebuchet MS"/>
                <a:cs typeface="Trebuchet MS"/>
              </a:rPr>
              <a:t>a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gereksi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n</a:t>
            </a:r>
            <a:r>
              <a:rPr sz="2800" spc="-10" dirty="0">
                <a:solidFill>
                  <a:srgbClr val="0000C0"/>
                </a:solidFill>
                <a:latin typeface="Trebuchet MS"/>
                <a:cs typeface="Trebuchet MS"/>
              </a:rPr>
              <a:t>i</a:t>
            </a:r>
            <a:r>
              <a:rPr sz="2800" spc="-40" dirty="0">
                <a:solidFill>
                  <a:srgbClr val="0000C0"/>
                </a:solidFill>
                <a:latin typeface="Trebuchet MS"/>
                <a:cs typeface="Trebuchet MS"/>
              </a:rPr>
              <a:t>m</a:t>
            </a:r>
            <a:r>
              <a:rPr sz="2800" spc="-10" dirty="0">
                <a:solidFill>
                  <a:srgbClr val="0000C0"/>
                </a:solidFill>
                <a:latin typeface="Trebuchet MS"/>
                <a:cs typeface="Trebuchet MS"/>
              </a:rPr>
              <a:t>i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hızla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arta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c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aktı</a:t>
            </a:r>
            <a:r>
              <a:rPr sz="2800" spc="-390" dirty="0">
                <a:solidFill>
                  <a:srgbClr val="0000C0"/>
                </a:solidFill>
                <a:latin typeface="Trebuchet MS"/>
                <a:cs typeface="Trebuchet MS"/>
              </a:rPr>
              <a:t>r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469900" marR="12700" indent="-457200">
              <a:lnSpc>
                <a:spcPct val="100000"/>
              </a:lnSpc>
              <a:spcBef>
                <a:spcPts val="105"/>
              </a:spcBef>
              <a:buClr>
                <a:srgbClr val="0000C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800" spc="-200" dirty="0">
                <a:solidFill>
                  <a:srgbClr val="0000C0"/>
                </a:solidFill>
                <a:latin typeface="Trebuchet MS"/>
                <a:cs typeface="Trebuchet MS"/>
              </a:rPr>
              <a:t>V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eri</a:t>
            </a:r>
            <a:r>
              <a:rPr sz="2800" spc="-17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An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a</a:t>
            </a:r>
            <a:r>
              <a:rPr sz="2800" spc="-10" dirty="0">
                <a:solidFill>
                  <a:srgbClr val="0000C0"/>
                </a:solidFill>
                <a:latin typeface="Trebuchet MS"/>
                <a:cs typeface="Trebuchet MS"/>
              </a:rPr>
              <a:t>liz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yön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t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emler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inin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 geliş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t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irilme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s</a:t>
            </a:r>
            <a:r>
              <a:rPr sz="2800" spc="-10" dirty="0">
                <a:solidFill>
                  <a:srgbClr val="0000C0"/>
                </a:solidFill>
                <a:latin typeface="Trebuchet MS"/>
                <a:cs typeface="Trebuchet MS"/>
              </a:rPr>
              <a:t>i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önem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arz</a:t>
            </a:r>
            <a:r>
              <a:rPr sz="2800" spc="-1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eden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bir 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hu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s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us</a:t>
            </a:r>
            <a:r>
              <a:rPr sz="2800" spc="-30" dirty="0">
                <a:solidFill>
                  <a:srgbClr val="0000C0"/>
                </a:solidFill>
                <a:latin typeface="Trebuchet MS"/>
                <a:cs typeface="Trebuchet MS"/>
              </a:rPr>
              <a:t>t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u</a:t>
            </a:r>
            <a:r>
              <a:rPr sz="2800" spc="-385" dirty="0">
                <a:solidFill>
                  <a:srgbClr val="0000C0"/>
                </a:solidFill>
                <a:latin typeface="Trebuchet MS"/>
                <a:cs typeface="Trebuchet MS"/>
              </a:rPr>
              <a:t>r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363423" y="1284986"/>
            <a:ext cx="4360977" cy="47348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sz="1800" dirty="0" err="1">
                <a:solidFill>
                  <a:srgbClr val="212121"/>
                </a:solidFill>
                <a:cs typeface="Arial"/>
              </a:rPr>
              <a:t>İns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nlığ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ı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n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d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10" dirty="0" err="1">
                <a:solidFill>
                  <a:srgbClr val="212121"/>
                </a:solidFill>
                <a:cs typeface="Arial"/>
              </a:rPr>
              <a:t>k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ik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da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5" dirty="0">
                <a:solidFill>
                  <a:srgbClr val="212121"/>
                </a:solidFill>
                <a:cs typeface="Arial"/>
              </a:rPr>
              <a:t>3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6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0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.000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sta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d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rt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DV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D</a:t>
            </a:r>
            <a:r>
              <a:rPr sz="1800" spc="10" dirty="0">
                <a:solidFill>
                  <a:srgbClr val="212121"/>
                </a:solidFill>
                <a:cs typeface="Arial"/>
              </a:rPr>
              <a:t>'</a:t>
            </a:r>
            <a:r>
              <a:rPr sz="1800" spc="-25" dirty="0">
                <a:solidFill>
                  <a:srgbClr val="212121"/>
                </a:solidFill>
                <a:cs typeface="Arial"/>
              </a:rPr>
              <a:t>y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</a:t>
            </a:r>
            <a:r>
              <a:rPr sz="1800" spc="15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eş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d</a:t>
            </a:r>
            <a:r>
              <a:rPr sz="1800" spc="5" dirty="0">
                <a:solidFill>
                  <a:srgbClr val="212121"/>
                </a:solidFill>
                <a:cs typeface="Arial"/>
              </a:rPr>
              <a:t>eğ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er</a:t>
            </a:r>
            <a:r>
              <a:rPr sz="1800" spc="15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1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.7</a:t>
            </a:r>
            <a:r>
              <a:rPr sz="1800" spc="15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mil</a:t>
            </a:r>
            <a:r>
              <a:rPr sz="1800" spc="-20" dirty="0">
                <a:solidFill>
                  <a:srgbClr val="212121"/>
                </a:solidFill>
                <a:cs typeface="Arial"/>
              </a:rPr>
              <a:t>y</a:t>
            </a:r>
            <a:r>
              <a:rPr sz="1800" spc="5" dirty="0">
                <a:solidFill>
                  <a:srgbClr val="212121"/>
                </a:solidFill>
                <a:cs typeface="Arial"/>
              </a:rPr>
              <a:t>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n</a:t>
            </a:r>
            <a:r>
              <a:rPr sz="1800" spc="15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mil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y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ar</a:t>
            </a:r>
            <a:r>
              <a:rPr sz="1800" spc="15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b</a:t>
            </a:r>
            <a:r>
              <a:rPr lang="tr-TR" sz="1800" spc="0" dirty="0" err="1">
                <a:solidFill>
                  <a:srgbClr val="212121"/>
                </a:solidFill>
                <a:cs typeface="Arial"/>
              </a:rPr>
              <a:t>yte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veri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ür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t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t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ğ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b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r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 </a:t>
            </a:r>
            <a:r>
              <a:rPr sz="1800" spc="-5" dirty="0" err="1">
                <a:solidFill>
                  <a:srgbClr val="212121"/>
                </a:solidFill>
                <a:cs typeface="Arial"/>
              </a:rPr>
              <a:t>döne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m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 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çer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sin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d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b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u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lunm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kt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-15" dirty="0" err="1">
                <a:solidFill>
                  <a:srgbClr val="212121"/>
                </a:solidFill>
                <a:cs typeface="Arial"/>
              </a:rPr>
              <a:t>y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ı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z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.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</a:p>
          <a:p>
            <a:pPr marL="12700" marR="12700">
              <a:lnSpc>
                <a:spcPct val="150000"/>
              </a:lnSpc>
            </a:pPr>
            <a:endParaRPr lang="tr-TR" sz="1800" dirty="0">
              <a:solidFill>
                <a:srgbClr val="212121"/>
              </a:solidFill>
              <a:cs typeface="Arial"/>
            </a:endParaRPr>
          </a:p>
          <a:p>
            <a:pPr marL="12700" marR="12700">
              <a:lnSpc>
                <a:spcPct val="150000"/>
              </a:lnSpc>
            </a:pPr>
            <a:r>
              <a:rPr sz="1800" spc="0" dirty="0">
                <a:solidFill>
                  <a:srgbClr val="212121"/>
                </a:solidFill>
                <a:cs typeface="Arial"/>
              </a:rPr>
              <a:t>"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Bü</a:t>
            </a:r>
            <a:r>
              <a:rPr sz="1800" spc="-20" dirty="0" err="1">
                <a:solidFill>
                  <a:srgbClr val="212121"/>
                </a:solidFill>
                <a:cs typeface="Arial"/>
              </a:rPr>
              <a:t>y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ük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veri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"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d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diğimiz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-15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s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nlı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ğ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ın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ü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r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tti</a:t>
            </a:r>
            <a:r>
              <a:rPr sz="1800" spc="-15" dirty="0" err="1">
                <a:solidFill>
                  <a:srgbClr val="212121"/>
                </a:solidFill>
                <a:cs typeface="Arial"/>
              </a:rPr>
              <a:t>ğ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b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u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v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10" dirty="0" err="1">
                <a:solidFill>
                  <a:srgbClr val="212121"/>
                </a:solidFill>
                <a:cs typeface="Arial"/>
              </a:rPr>
              <a:t>r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d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ğ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l</a:t>
            </a:r>
            <a:r>
              <a:rPr sz="1800" spc="-15" dirty="0" err="1">
                <a:solidFill>
                  <a:srgbClr val="212121"/>
                </a:solidFill>
                <a:cs typeface="Arial"/>
              </a:rPr>
              <a:t>a</a:t>
            </a:r>
            <a:r>
              <a:rPr sz="1800" spc="10" dirty="0" err="1">
                <a:solidFill>
                  <a:srgbClr val="212121"/>
                </a:solidFill>
                <a:cs typeface="Arial"/>
              </a:rPr>
              <a:t>r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ı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ü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l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k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e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ek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o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o</a:t>
            </a:r>
            <a:r>
              <a:rPr sz="1800" spc="10" dirty="0" err="1">
                <a:solidFill>
                  <a:srgbClr val="212121"/>
                </a:solidFill>
                <a:cs typeface="Arial"/>
              </a:rPr>
              <a:t>m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l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r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g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l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şmesini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ve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g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ü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venliği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i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ekilec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k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n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ön</a:t>
            </a:r>
            <a:r>
              <a:rPr sz="1800" spc="5" dirty="0" err="1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mli</a:t>
            </a:r>
            <a:r>
              <a:rPr lang="tr-TR"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u</a:t>
            </a:r>
            <a:r>
              <a:rPr sz="1800" spc="-10" dirty="0" err="1">
                <a:solidFill>
                  <a:srgbClr val="212121"/>
                </a:solidFill>
                <a:cs typeface="Arial"/>
              </a:rPr>
              <a:t>n</a:t>
            </a:r>
            <a:r>
              <a:rPr sz="1800" spc="10" dirty="0" err="1">
                <a:solidFill>
                  <a:srgbClr val="212121"/>
                </a:solidFill>
                <a:cs typeface="Arial"/>
              </a:rPr>
              <a:t>s</a:t>
            </a:r>
            <a:r>
              <a:rPr sz="1800" spc="0" dirty="0" err="1">
                <a:solidFill>
                  <a:srgbClr val="212121"/>
                </a:solidFill>
                <a:cs typeface="Arial"/>
              </a:rPr>
              <a:t>ur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l</a:t>
            </a:r>
            <a:r>
              <a:rPr sz="1800" spc="-15" dirty="0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k</a:t>
            </a:r>
            <a:r>
              <a:rPr sz="1800" spc="12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gö</a:t>
            </a:r>
            <a:r>
              <a:rPr sz="1800" spc="10" dirty="0">
                <a:solidFill>
                  <a:srgbClr val="212121"/>
                </a:solidFill>
                <a:cs typeface="Arial"/>
              </a:rPr>
              <a:t>r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ü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l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m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ekte</a:t>
            </a:r>
            <a:r>
              <a:rPr sz="1800" spc="12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v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</a:t>
            </a:r>
            <a:r>
              <a:rPr sz="1800" spc="114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b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u</a:t>
            </a:r>
            <a:r>
              <a:rPr sz="1800" spc="114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k</a:t>
            </a:r>
            <a:r>
              <a:rPr sz="1800" spc="-15" dirty="0">
                <a:solidFill>
                  <a:srgbClr val="212121"/>
                </a:solidFill>
                <a:cs typeface="Arial"/>
              </a:rPr>
              <a:t>t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ö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</a:t>
            </a:r>
            <a:r>
              <a:rPr sz="1800" spc="13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-30" dirty="0">
                <a:solidFill>
                  <a:srgbClr val="212121"/>
                </a:solidFill>
                <a:cs typeface="Arial"/>
              </a:rPr>
              <a:t>y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ıl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d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a</a:t>
            </a:r>
            <a:r>
              <a:rPr sz="1800" spc="12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%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4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0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ora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nı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nda</a:t>
            </a:r>
            <a:r>
              <a:rPr sz="1800" spc="20" dirty="0">
                <a:solidFill>
                  <a:srgbClr val="212121"/>
                </a:solidFill>
                <a:cs typeface="Arial"/>
              </a:rPr>
              <a:t> 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b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ü</a:t>
            </a:r>
            <a:r>
              <a:rPr sz="1800" spc="-25" dirty="0">
                <a:solidFill>
                  <a:srgbClr val="212121"/>
                </a:solidFill>
                <a:cs typeface="Arial"/>
              </a:rPr>
              <a:t>y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üm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kte</a:t>
            </a:r>
            <a:r>
              <a:rPr sz="1800" spc="-10" dirty="0">
                <a:solidFill>
                  <a:srgbClr val="212121"/>
                </a:solidFill>
                <a:cs typeface="Arial"/>
              </a:rPr>
              <a:t>d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i</a:t>
            </a:r>
            <a:r>
              <a:rPr sz="1800" spc="-100" dirty="0">
                <a:solidFill>
                  <a:srgbClr val="212121"/>
                </a:solidFill>
                <a:cs typeface="Arial"/>
              </a:rPr>
              <a:t>r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.</a:t>
            </a:r>
            <a:endParaRPr sz="1800" dirty="0"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5904"/>
            <a:ext cx="8229600" cy="4462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965" indent="-457200">
              <a:lnSpc>
                <a:spcPct val="100000"/>
              </a:lnSpc>
              <a:buClr>
                <a:srgbClr val="0000C0"/>
              </a:buClr>
              <a:buFont typeface="Arial" panose="020B0604020202020204" pitchFamily="34" charset="0"/>
              <a:buChar char="•"/>
              <a:tabLst>
                <a:tab pos="367665" algn="l"/>
              </a:tabLst>
            </a:pP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Büyük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veri</a:t>
            </a:r>
            <a:r>
              <a:rPr sz="2800" spc="-2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uygula</a:t>
            </a:r>
            <a:r>
              <a:rPr sz="2800" spc="-35" dirty="0">
                <a:solidFill>
                  <a:srgbClr val="0000C0"/>
                </a:solidFill>
                <a:latin typeface="Trebuchet MS"/>
                <a:cs typeface="Trebuchet MS"/>
              </a:rPr>
              <a:t>m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aları</a:t>
            </a:r>
            <a:endParaRPr sz="2800" dirty="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lang="tr-TR" sz="2800" spc="-15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800" spc="-15" dirty="0" err="1">
                <a:solidFill>
                  <a:srgbClr val="FF0000"/>
                </a:solidFill>
                <a:latin typeface="Trebuchet MS"/>
                <a:cs typeface="Trebuchet MS"/>
              </a:rPr>
              <a:t>Akıllı</a:t>
            </a:r>
            <a:r>
              <a:rPr sz="28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spc="-2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Trebuchet MS"/>
                <a:cs typeface="Trebuchet MS"/>
              </a:rPr>
              <a:t>rı</a:t>
            </a:r>
            <a:r>
              <a:rPr sz="2800" spc="-3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2800" spc="-1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28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Trebuchet MS"/>
                <a:cs typeface="Trebuchet MS"/>
              </a:rPr>
              <a:t>akıllı</a:t>
            </a:r>
            <a:r>
              <a:rPr sz="28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Trebuchet MS"/>
                <a:cs typeface="Trebuchet MS"/>
              </a:rPr>
              <a:t>ilaç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 dirty="0"/>
          </a:p>
          <a:p>
            <a:pPr marL="469265" indent="-457200">
              <a:lnSpc>
                <a:spcPct val="100000"/>
              </a:lnSpc>
              <a:buClr>
                <a:srgbClr val="0000C0"/>
              </a:buClr>
              <a:buFont typeface="Arial" panose="020B0604020202020204" pitchFamily="34" charset="0"/>
              <a:buChar char="•"/>
              <a:tabLst>
                <a:tab pos="367665" algn="l"/>
              </a:tabLst>
            </a:pP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Büyük</a:t>
            </a:r>
            <a:r>
              <a:rPr sz="2800" spc="-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veri</a:t>
            </a:r>
            <a:r>
              <a:rPr sz="2800" spc="-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ara</a:t>
            </a:r>
            <a:r>
              <a:rPr sz="2800" spc="-25" dirty="0">
                <a:solidFill>
                  <a:srgbClr val="0000C0"/>
                </a:solidFill>
                <a:latin typeface="Trebuchet MS"/>
                <a:cs typeface="Trebuchet MS"/>
              </a:rPr>
              <a:t>ç</a:t>
            </a: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ları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ts val="850"/>
              </a:lnSpc>
              <a:spcBef>
                <a:spcPts val="34"/>
              </a:spcBef>
              <a:buClr>
                <a:srgbClr val="0000C0"/>
              </a:buClr>
              <a:buFont typeface="Wingdings"/>
              <a:buChar char="▪"/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lang="tr-TR" sz="2600" spc="-175" dirty="0">
                <a:solidFill>
                  <a:srgbClr val="990000"/>
                </a:solidFill>
                <a:latin typeface="Trebuchet MS"/>
                <a:cs typeface="Trebuchet MS"/>
              </a:rPr>
              <a:t>	</a:t>
            </a:r>
            <a:r>
              <a:rPr sz="2600" spc="-175" dirty="0" err="1">
                <a:solidFill>
                  <a:srgbClr val="990000"/>
                </a:solidFill>
                <a:latin typeface="Trebuchet MS"/>
                <a:cs typeface="Trebuchet MS"/>
              </a:rPr>
              <a:t>V</a:t>
            </a:r>
            <a:r>
              <a:rPr sz="2600" spc="0" dirty="0" err="1">
                <a:solidFill>
                  <a:srgbClr val="990000"/>
                </a:solidFill>
                <a:latin typeface="Trebuchet MS"/>
                <a:cs typeface="Trebuchet MS"/>
              </a:rPr>
              <a:t>e</a:t>
            </a:r>
            <a:r>
              <a:rPr sz="2600" spc="-10" dirty="0" err="1">
                <a:solidFill>
                  <a:srgbClr val="990000"/>
                </a:solidFill>
                <a:latin typeface="Trebuchet MS"/>
                <a:cs typeface="Trebuchet MS"/>
              </a:rPr>
              <a:t>r</a:t>
            </a:r>
            <a:r>
              <a:rPr sz="2600" spc="0" dirty="0" err="1">
                <a:solidFill>
                  <a:srgbClr val="990000"/>
                </a:solidFill>
                <a:latin typeface="Trebuchet MS"/>
                <a:cs typeface="Trebuchet MS"/>
              </a:rPr>
              <a:t>i</a:t>
            </a:r>
            <a:r>
              <a:rPr sz="2600" spc="5" dirty="0" err="1">
                <a:solidFill>
                  <a:srgbClr val="990000"/>
                </a:solidFill>
                <a:latin typeface="Trebuchet MS"/>
                <a:cs typeface="Trebuchet MS"/>
              </a:rPr>
              <a:t>n</a:t>
            </a:r>
            <a:r>
              <a:rPr sz="2600" spc="-15" dirty="0" err="1">
                <a:solidFill>
                  <a:srgbClr val="990000"/>
                </a:solidFill>
                <a:latin typeface="Trebuchet MS"/>
                <a:cs typeface="Trebuchet MS"/>
              </a:rPr>
              <a:t>i</a:t>
            </a:r>
            <a:r>
              <a:rPr sz="2600" spc="0" dirty="0" err="1">
                <a:solidFill>
                  <a:srgbClr val="990000"/>
                </a:solidFill>
                <a:latin typeface="Trebuchet MS"/>
                <a:cs typeface="Trebuchet MS"/>
              </a:rPr>
              <a:t>n</a:t>
            </a:r>
            <a:r>
              <a:rPr sz="2600" spc="-35" dirty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depola</a:t>
            </a:r>
            <a:r>
              <a:rPr sz="2600" spc="-15" dirty="0">
                <a:solidFill>
                  <a:srgbClr val="990000"/>
                </a:solidFill>
                <a:latin typeface="Trebuchet MS"/>
                <a:cs typeface="Trebuchet MS"/>
              </a:rPr>
              <a:t>n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m</a:t>
            </a:r>
            <a:r>
              <a:rPr sz="2600" spc="-15" dirty="0">
                <a:solidFill>
                  <a:srgbClr val="990000"/>
                </a:solidFill>
                <a:latin typeface="Trebuchet MS"/>
                <a:cs typeface="Trebuchet MS"/>
              </a:rPr>
              <a:t>as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ı</a:t>
            </a:r>
            <a:endParaRPr sz="2600" dirty="0">
              <a:latin typeface="Trebuchet MS"/>
              <a:cs typeface="Trebuchet MS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 dirty="0"/>
          </a:p>
          <a:p>
            <a:pPr marL="12700">
              <a:lnSpc>
                <a:spcPct val="100000"/>
              </a:lnSpc>
            </a:pPr>
            <a:r>
              <a:rPr lang="tr-TR" sz="2800" spc="-17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17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abanı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ön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tim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eml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eri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21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lang="tr-TR" sz="2600" spc="-175" dirty="0">
                <a:solidFill>
                  <a:srgbClr val="990000"/>
                </a:solidFill>
                <a:latin typeface="Trebuchet MS"/>
                <a:cs typeface="Trebuchet MS"/>
              </a:rPr>
              <a:t>	</a:t>
            </a:r>
            <a:r>
              <a:rPr sz="2600" spc="-175" dirty="0">
                <a:solidFill>
                  <a:srgbClr val="990000"/>
                </a:solidFill>
                <a:latin typeface="Trebuchet MS"/>
                <a:cs typeface="Trebuchet MS"/>
              </a:rPr>
              <a:t>V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e</a:t>
            </a:r>
            <a:r>
              <a:rPr sz="2600" spc="-10" dirty="0">
                <a:solidFill>
                  <a:srgbClr val="990000"/>
                </a:solidFill>
                <a:latin typeface="Trebuchet MS"/>
                <a:cs typeface="Trebuchet MS"/>
              </a:rPr>
              <a:t>r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i</a:t>
            </a:r>
            <a:r>
              <a:rPr sz="2600" spc="-25" dirty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madenc</a:t>
            </a:r>
            <a:r>
              <a:rPr sz="2600" spc="-15" dirty="0">
                <a:solidFill>
                  <a:srgbClr val="990000"/>
                </a:solidFill>
                <a:latin typeface="Trebuchet MS"/>
                <a:cs typeface="Trebuchet MS"/>
              </a:rPr>
              <a:t>iliğ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i</a:t>
            </a:r>
            <a:r>
              <a:rPr sz="2600" spc="-50" dirty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ve</a:t>
            </a:r>
            <a:r>
              <a:rPr sz="2600" spc="-10" dirty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Makine</a:t>
            </a:r>
            <a:r>
              <a:rPr sz="2600" spc="-50" dirty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öğ</a:t>
            </a:r>
            <a:r>
              <a:rPr sz="2600" spc="-15" dirty="0">
                <a:solidFill>
                  <a:srgbClr val="990000"/>
                </a:solidFill>
                <a:latin typeface="Trebuchet MS"/>
                <a:cs typeface="Trebuchet MS"/>
              </a:rPr>
              <a:t>r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enme</a:t>
            </a:r>
            <a:r>
              <a:rPr sz="2600" spc="-15" dirty="0">
                <a:solidFill>
                  <a:srgbClr val="990000"/>
                </a:solidFill>
                <a:latin typeface="Trebuchet MS"/>
                <a:cs typeface="Trebuchet MS"/>
              </a:rPr>
              <a:t>s</a:t>
            </a:r>
            <a:r>
              <a:rPr sz="2600" spc="0" dirty="0">
                <a:solidFill>
                  <a:srgbClr val="990000"/>
                </a:solidFill>
                <a:latin typeface="Trebuchet MS"/>
                <a:cs typeface="Trebuchet MS"/>
              </a:rPr>
              <a:t>i</a:t>
            </a:r>
            <a:endParaRPr sz="2600" dirty="0">
              <a:latin typeface="Trebuchet MS"/>
              <a:cs typeface="Trebuchet MS"/>
            </a:endParaRPr>
          </a:p>
          <a:p>
            <a:pPr>
              <a:lnSpc>
                <a:spcPts val="800"/>
              </a:lnSpc>
              <a:spcBef>
                <a:spcPts val="20"/>
              </a:spcBef>
            </a:pPr>
            <a:endParaRPr sz="800" dirty="0"/>
          </a:p>
          <a:p>
            <a:pPr marL="469265" indent="-457200">
              <a:lnSpc>
                <a:spcPct val="100000"/>
              </a:lnSpc>
              <a:buClr>
                <a:srgbClr val="0000C0"/>
              </a:buClr>
              <a:buFont typeface="Arial" panose="020B0604020202020204" pitchFamily="34" charset="0"/>
              <a:buChar char="•"/>
              <a:tabLst>
                <a:tab pos="367665" algn="l"/>
              </a:tabLst>
            </a:pPr>
            <a:r>
              <a:rPr sz="2800" b="1" spc="-165" dirty="0">
                <a:solidFill>
                  <a:srgbClr val="6F2F9F"/>
                </a:solidFill>
                <a:latin typeface="Calibri"/>
                <a:cs typeface="Calibri"/>
              </a:rPr>
              <a:t>V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eri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An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ti</a:t>
            </a:r>
            <a:r>
              <a:rPr sz="2800" b="1" spc="-30" dirty="0">
                <a:solidFill>
                  <a:srgbClr val="6F2F9F"/>
                </a:solidFill>
                <a:latin typeface="Calibri"/>
                <a:cs typeface="Calibri"/>
              </a:rPr>
              <a:t>ğ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 dirty="0"/>
          </a:p>
          <a:p>
            <a:pPr marL="12700" marR="12700">
              <a:lnSpc>
                <a:spcPct val="103899"/>
              </a:lnSpc>
            </a:pPr>
            <a:r>
              <a:rPr lang="tr-TR" sz="2800" spc="-2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Ham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eri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ü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nde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ön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şl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me,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dön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ü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şüm,</a:t>
            </a:r>
            <a:r>
              <a:rPr sz="2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5" dirty="0" err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0" dirty="0" err="1">
                <a:solidFill>
                  <a:srgbClr val="FF0000"/>
                </a:solidFill>
                <a:latin typeface="Calibri"/>
                <a:cs typeface="Calibri"/>
              </a:rPr>
              <a:t>eri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800" spc="-15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15" dirty="0" err="1">
                <a:solidFill>
                  <a:srgbClr val="FF0000"/>
                </a:solidFill>
                <a:latin typeface="Calibri"/>
                <a:cs typeface="Calibri"/>
              </a:rPr>
              <a:t>madenci</a:t>
            </a:r>
            <a:r>
              <a:rPr sz="2800" spc="-25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0" dirty="0" err="1">
                <a:solidFill>
                  <a:srgbClr val="FF0000"/>
                </a:solidFill>
                <a:latin typeface="Calibri"/>
                <a:cs typeface="Calibri"/>
              </a:rPr>
              <a:t>iği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orum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ama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rme.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325">
              <a:lnSpc>
                <a:spcPct val="100000"/>
              </a:lnSpc>
            </a:pPr>
            <a:r>
              <a:rPr sz="4000" b="1" spc="-20" dirty="0">
                <a:latin typeface="Trebuchet MS"/>
                <a:cs typeface="Trebuchet MS"/>
              </a:rPr>
              <a:t>İhtiyaç</a:t>
            </a:r>
            <a:r>
              <a:rPr sz="4000" b="1" spc="-35" dirty="0">
                <a:latin typeface="Trebuchet MS"/>
                <a:cs typeface="Trebuchet MS"/>
              </a:rPr>
              <a:t>l</a:t>
            </a:r>
            <a:r>
              <a:rPr sz="4000" b="1" spc="-20" dirty="0">
                <a:latin typeface="Trebuchet MS"/>
                <a:cs typeface="Trebuchet MS"/>
              </a:rPr>
              <a:t>ar</a:t>
            </a:r>
            <a:r>
              <a:rPr sz="4000" b="1" spc="1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ve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k</a:t>
            </a:r>
            <a:r>
              <a:rPr sz="4000" b="1" spc="-45" dirty="0">
                <a:latin typeface="Trebuchet MS"/>
                <a:cs typeface="Trebuchet MS"/>
              </a:rPr>
              <a:t>a</a:t>
            </a:r>
            <a:r>
              <a:rPr sz="4000" b="1" spc="-25" dirty="0">
                <a:latin typeface="Trebuchet MS"/>
                <a:cs typeface="Trebuchet MS"/>
              </a:rPr>
              <a:t>zanımlar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410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Büyük</a:t>
            </a:r>
            <a:r>
              <a:rPr sz="4000" b="1" spc="-30" dirty="0">
                <a:latin typeface="Trebuchet MS"/>
                <a:cs typeface="Trebuchet MS"/>
              </a:rPr>
              <a:t> </a:t>
            </a:r>
            <a:r>
              <a:rPr sz="4000" b="1" spc="-20" dirty="0">
                <a:latin typeface="Trebuchet MS"/>
                <a:cs typeface="Trebuchet MS"/>
              </a:rPr>
              <a:t>Veri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355" y="1534033"/>
            <a:ext cx="6977380" cy="181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00"/>
              </a:lnSpc>
              <a:tabLst>
                <a:tab pos="3806190" algn="l"/>
              </a:tabLst>
            </a:pPr>
            <a:r>
              <a:rPr sz="2400" dirty="0" err="1">
                <a:latin typeface="Calibri"/>
                <a:cs typeface="Calibri"/>
              </a:rPr>
              <a:t>Büy</a:t>
            </a:r>
            <a:r>
              <a:rPr sz="2400" spc="5" dirty="0" err="1">
                <a:latin typeface="Calibri"/>
                <a:cs typeface="Calibri"/>
              </a:rPr>
              <a:t>ü</a:t>
            </a:r>
            <a:r>
              <a:rPr sz="2400" spc="0" dirty="0" err="1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0" dirty="0">
                <a:latin typeface="Calibri"/>
                <a:cs typeface="Calibri"/>
              </a:rPr>
              <a:t>big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a)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ka</a:t>
            </a:r>
            <a:r>
              <a:rPr sz="2400" spc="0" dirty="0">
                <a:latin typeface="Calibri"/>
                <a:cs typeface="Calibri"/>
              </a:rPr>
              <a:t>v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0" dirty="0">
                <a:latin typeface="Calibri"/>
                <a:cs typeface="Calibri"/>
              </a:rPr>
              <a:t>ı;	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ile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in saklanm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sınd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, analiz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0" dirty="0">
                <a:latin typeface="Calibri"/>
                <a:cs typeface="Calibri"/>
              </a:rPr>
              <a:t>ilm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0" dirty="0">
                <a:latin typeface="Calibri"/>
                <a:cs typeface="Calibri"/>
              </a:rPr>
              <a:t>sinde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0" dirty="0">
                <a:latin typeface="Calibri"/>
                <a:cs typeface="Calibri"/>
              </a:rPr>
              <a:t>önetilmesi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klasik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lerin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siz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aldığı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bir olgudu</a:t>
            </a:r>
            <a:r>
              <a:rPr sz="2400" spc="-245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223892"/>
            <a:ext cx="5788660" cy="1114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4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14" dirty="0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1800" spc="-80" dirty="0">
                <a:solidFill>
                  <a:srgbClr val="FF0000"/>
                </a:solidFill>
                <a:latin typeface="Arial"/>
                <a:cs typeface="Arial"/>
              </a:rPr>
              <a:t>ç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r: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tabLst>
                <a:tab pos="244475" algn="l"/>
              </a:tabLst>
            </a:pPr>
            <a:r>
              <a:rPr sz="1800" spc="-22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spc="-19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rinin</a:t>
            </a:r>
            <a:r>
              <a:rPr sz="1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80" dirty="0">
                <a:solidFill>
                  <a:srgbClr val="FF0000"/>
                </a:solidFill>
                <a:latin typeface="Arial"/>
                <a:cs typeface="Arial"/>
              </a:rPr>
              <a:t>anma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sı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tabLst>
                <a:tab pos="198755" algn="l"/>
              </a:tabLst>
            </a:pPr>
            <a:r>
              <a:rPr sz="1800" spc="-285" dirty="0" err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spc="0" dirty="0" err="1">
                <a:solidFill>
                  <a:srgbClr val="FF0000"/>
                </a:solidFill>
                <a:latin typeface="Arial"/>
                <a:cs typeface="Arial"/>
              </a:rPr>
              <a:t>eri</a:t>
            </a:r>
            <a:r>
              <a:rPr sz="1800" spc="-10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5" dirty="0" err="1">
                <a:solidFill>
                  <a:srgbClr val="FF0000"/>
                </a:solidFill>
                <a:latin typeface="Arial"/>
                <a:cs typeface="Arial"/>
              </a:rPr>
              <a:t>erin</a:t>
            </a:r>
            <a:r>
              <a:rPr sz="1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rumlanması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anla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andırılması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941832"/>
            <a:ext cx="7979664" cy="498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16835">
              <a:lnSpc>
                <a:spcPct val="100000"/>
              </a:lnSpc>
            </a:pPr>
            <a:r>
              <a:rPr sz="4000" b="1" spc="-20" dirty="0">
                <a:latin typeface="Trebuchet MS"/>
                <a:cs typeface="Trebuchet MS"/>
              </a:rPr>
              <a:t>T</a:t>
            </a:r>
            <a:r>
              <a:rPr sz="4000" b="1" spc="-25" dirty="0">
                <a:latin typeface="Trebuchet MS"/>
                <a:cs typeface="Trebuchet MS"/>
              </a:rPr>
              <a:t>r</a:t>
            </a:r>
            <a:r>
              <a:rPr sz="4000" b="1" spc="-35" dirty="0">
                <a:latin typeface="Trebuchet MS"/>
                <a:cs typeface="Trebuchet MS"/>
              </a:rPr>
              <a:t>a</a:t>
            </a:r>
            <a:r>
              <a:rPr sz="4000" b="1" spc="-15" dirty="0">
                <a:latin typeface="Trebuchet MS"/>
                <a:cs typeface="Trebuchet MS"/>
              </a:rPr>
              <a:t>f</a:t>
            </a:r>
            <a:r>
              <a:rPr sz="4000" b="1" spc="-25" dirty="0">
                <a:latin typeface="Trebuchet MS"/>
                <a:cs typeface="Trebuchet MS"/>
              </a:rPr>
              <a:t>ik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2103" y="1426463"/>
            <a:ext cx="2520696" cy="694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2584" y="1456944"/>
            <a:ext cx="2380488" cy="830579"/>
          </a:xfrm>
          <a:custGeom>
            <a:avLst/>
            <a:gdLst/>
            <a:ahLst/>
            <a:cxnLst/>
            <a:rect l="l" t="t" r="r" b="b"/>
            <a:pathLst>
              <a:path w="2380488" h="830579">
                <a:moveTo>
                  <a:pt x="0" y="830579"/>
                </a:moveTo>
                <a:lnTo>
                  <a:pt x="2380488" y="830579"/>
                </a:lnTo>
                <a:lnTo>
                  <a:pt x="238048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2584" y="1456944"/>
            <a:ext cx="2380488" cy="830579"/>
          </a:xfrm>
          <a:custGeom>
            <a:avLst/>
            <a:gdLst/>
            <a:ahLst/>
            <a:cxnLst/>
            <a:rect l="l" t="t" r="r" b="b"/>
            <a:pathLst>
              <a:path w="2380488" h="830579">
                <a:moveTo>
                  <a:pt x="0" y="830579"/>
                </a:moveTo>
                <a:lnTo>
                  <a:pt x="2380488" y="830579"/>
                </a:lnTo>
                <a:lnTo>
                  <a:pt x="238048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1247" y="2093976"/>
            <a:ext cx="3794759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4964" y="2720339"/>
            <a:ext cx="3640836" cy="864108"/>
          </a:xfrm>
          <a:custGeom>
            <a:avLst/>
            <a:gdLst/>
            <a:ahLst/>
            <a:cxnLst/>
            <a:rect l="l" t="t" r="r" b="b"/>
            <a:pathLst>
              <a:path w="3640836" h="864108">
                <a:moveTo>
                  <a:pt x="0" y="864108"/>
                </a:moveTo>
                <a:lnTo>
                  <a:pt x="3640836" y="864108"/>
                </a:lnTo>
                <a:lnTo>
                  <a:pt x="3640836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4964" y="2720339"/>
            <a:ext cx="3640836" cy="864108"/>
          </a:xfrm>
          <a:custGeom>
            <a:avLst/>
            <a:gdLst/>
            <a:ahLst/>
            <a:cxnLst/>
            <a:rect l="l" t="t" r="r" b="b"/>
            <a:pathLst>
              <a:path w="3640836" h="864108">
                <a:moveTo>
                  <a:pt x="0" y="864108"/>
                </a:moveTo>
                <a:lnTo>
                  <a:pt x="3640836" y="864108"/>
                </a:lnTo>
                <a:lnTo>
                  <a:pt x="3640836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4339" y="1539240"/>
            <a:ext cx="2007870" cy="203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7525" indent="-497205">
              <a:lnSpc>
                <a:spcPct val="100000"/>
              </a:lnSpc>
              <a:buFont typeface="Trebuchet MS"/>
              <a:buAutoNum type="arabicParenBoth"/>
              <a:tabLst>
                <a:tab pos="517525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</a:pPr>
            <a:r>
              <a:rPr sz="2400" b="1" spc="-320" dirty="0">
                <a:latin typeface="Trebuchet MS"/>
                <a:cs typeface="Trebuchet MS"/>
              </a:rPr>
              <a:t>T</a:t>
            </a:r>
            <a:r>
              <a:rPr sz="2400" b="1" spc="0" dirty="0">
                <a:latin typeface="Trebuchet MS"/>
                <a:cs typeface="Trebuchet MS"/>
              </a:rPr>
              <a:t>oplan</a:t>
            </a:r>
            <a:r>
              <a:rPr sz="2400" b="1" spc="-10" dirty="0">
                <a:latin typeface="Trebuchet MS"/>
                <a:cs typeface="Trebuchet MS"/>
              </a:rPr>
              <a:t>ma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9"/>
              </a:spcBef>
            </a:pPr>
            <a:endParaRPr sz="1400"/>
          </a:p>
          <a:p>
            <a:pPr marL="509270" indent="-497205">
              <a:lnSpc>
                <a:spcPct val="100000"/>
              </a:lnSpc>
              <a:buFont typeface="Trebuchet MS"/>
              <a:buAutoNum type="arabicParenBoth" startAt="2"/>
              <a:tabLst>
                <a:tab pos="509270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rebuchet MS"/>
                <a:cs typeface="Trebuchet MS"/>
              </a:rPr>
              <a:t>yor</a:t>
            </a:r>
            <a:r>
              <a:rPr sz="2400" b="1" spc="-10" dirty="0">
                <a:latin typeface="Trebuchet MS"/>
                <a:cs typeface="Trebuchet MS"/>
              </a:rPr>
              <a:t>u</a:t>
            </a:r>
            <a:r>
              <a:rPr sz="2400" b="1" spc="0" dirty="0">
                <a:latin typeface="Trebuchet MS"/>
                <a:cs typeface="Trebuchet MS"/>
              </a:rPr>
              <a:t>mlan</a:t>
            </a:r>
            <a:r>
              <a:rPr sz="2400" b="1" spc="-15" dirty="0">
                <a:latin typeface="Trebuchet MS"/>
                <a:cs typeface="Trebuchet MS"/>
              </a:rPr>
              <a:t>m</a:t>
            </a:r>
            <a:r>
              <a:rPr sz="2400" b="1" spc="-10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3100">
              <a:lnSpc>
                <a:spcPct val="100000"/>
              </a:lnSpc>
            </a:pPr>
            <a:r>
              <a:rPr sz="4000" b="1" spc="-20" dirty="0">
                <a:latin typeface="Trebuchet MS"/>
                <a:cs typeface="Trebuchet MS"/>
              </a:rPr>
              <a:t>Tavsiye</a:t>
            </a:r>
            <a:r>
              <a:rPr sz="4000" b="1" spc="-3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ed</a:t>
            </a:r>
            <a:r>
              <a:rPr sz="4000" b="1" spc="-30" dirty="0">
                <a:latin typeface="Trebuchet MS"/>
                <a:cs typeface="Trebuchet MS"/>
              </a:rPr>
              <a:t>i</a:t>
            </a:r>
            <a:r>
              <a:rPr sz="4000" b="1" spc="-20" dirty="0">
                <a:latin typeface="Trebuchet MS"/>
                <a:cs typeface="Trebuchet MS"/>
              </a:rPr>
              <a:t>ci</a:t>
            </a:r>
            <a:r>
              <a:rPr sz="4000" b="1" spc="-5" dirty="0">
                <a:latin typeface="Trebuchet MS"/>
                <a:cs typeface="Trebuchet MS"/>
              </a:rPr>
              <a:t> </a:t>
            </a:r>
            <a:r>
              <a:rPr sz="4000" b="1" spc="-40" dirty="0">
                <a:latin typeface="Trebuchet MS"/>
                <a:cs typeface="Trebuchet MS"/>
              </a:rPr>
              <a:t>S</a:t>
            </a:r>
            <a:r>
              <a:rPr sz="4000" b="1" spc="-15" dirty="0">
                <a:latin typeface="Trebuchet MS"/>
                <a:cs typeface="Trebuchet MS"/>
              </a:rPr>
              <a:t>ist</a:t>
            </a:r>
            <a:r>
              <a:rPr sz="4000" b="1" spc="-40" dirty="0">
                <a:latin typeface="Trebuchet MS"/>
                <a:cs typeface="Trebuchet MS"/>
              </a:rPr>
              <a:t>e</a:t>
            </a:r>
            <a:r>
              <a:rPr sz="4000" b="1" spc="-25" dirty="0">
                <a:latin typeface="Trebuchet MS"/>
                <a:cs typeface="Trebuchet MS"/>
              </a:rPr>
              <a:t>mler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623" y="1115567"/>
            <a:ext cx="4998720" cy="373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153667"/>
            <a:ext cx="4869180" cy="359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104" y="1147572"/>
            <a:ext cx="4881245" cy="3611372"/>
          </a:xfrm>
          <a:custGeom>
            <a:avLst/>
            <a:gdLst/>
            <a:ahLst/>
            <a:cxnLst/>
            <a:rect l="l" t="t" r="r" b="b"/>
            <a:pathLst>
              <a:path w="4881245" h="3611372">
                <a:moveTo>
                  <a:pt x="0" y="3611372"/>
                </a:moveTo>
                <a:lnTo>
                  <a:pt x="4881245" y="3611372"/>
                </a:lnTo>
                <a:lnTo>
                  <a:pt x="4881245" y="0"/>
                </a:lnTo>
                <a:lnTo>
                  <a:pt x="0" y="0"/>
                </a:lnTo>
                <a:lnTo>
                  <a:pt x="0" y="36113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5311" y="2474976"/>
            <a:ext cx="6025895" cy="295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4935" y="2511551"/>
            <a:ext cx="5894832" cy="2825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8839" y="2505455"/>
            <a:ext cx="5906896" cy="2837561"/>
          </a:xfrm>
          <a:custGeom>
            <a:avLst/>
            <a:gdLst/>
            <a:ahLst/>
            <a:cxnLst/>
            <a:rect l="l" t="t" r="r" b="b"/>
            <a:pathLst>
              <a:path w="5906896" h="2837561">
                <a:moveTo>
                  <a:pt x="0" y="2837561"/>
                </a:moveTo>
                <a:lnTo>
                  <a:pt x="5906896" y="2837561"/>
                </a:lnTo>
                <a:lnTo>
                  <a:pt x="5906896" y="0"/>
                </a:lnTo>
                <a:lnTo>
                  <a:pt x="0" y="0"/>
                </a:lnTo>
                <a:lnTo>
                  <a:pt x="0" y="283756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327" y="5553455"/>
            <a:ext cx="8610600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711" y="5577840"/>
            <a:ext cx="8423148" cy="423672"/>
          </a:xfrm>
          <a:custGeom>
            <a:avLst/>
            <a:gdLst/>
            <a:ahLst/>
            <a:cxnLst/>
            <a:rect l="l" t="t" r="r" b="b"/>
            <a:pathLst>
              <a:path w="8423148" h="423672">
                <a:moveTo>
                  <a:pt x="0" y="423672"/>
                </a:moveTo>
                <a:lnTo>
                  <a:pt x="8423148" y="423672"/>
                </a:lnTo>
                <a:lnTo>
                  <a:pt x="8423148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301" y="5561177"/>
            <a:ext cx="428180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0000C0"/>
                </a:solidFill>
                <a:latin typeface="Trebuchet MS"/>
                <a:cs typeface="Trebuchet MS"/>
              </a:rPr>
              <a:t>+</a:t>
            </a:r>
            <a:r>
              <a:rPr sz="2800" spc="-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0000C0"/>
                </a:solidFill>
                <a:latin typeface="Trebuchet MS"/>
                <a:cs typeface="Trebuchet MS"/>
              </a:rPr>
              <a:t>m</a:t>
            </a:r>
            <a:r>
              <a:rPr sz="2400" spc="-5" dirty="0">
                <a:solidFill>
                  <a:srgbClr val="0000C0"/>
                </a:solidFill>
                <a:latin typeface="Trebuchet MS"/>
                <a:cs typeface="Trebuchet MS"/>
              </a:rPr>
              <a:t>u</a:t>
            </a:r>
            <a:r>
              <a:rPr sz="2400" spc="0" dirty="0">
                <a:solidFill>
                  <a:srgbClr val="0000C0"/>
                </a:solidFill>
                <a:latin typeface="Trebuchet MS"/>
                <a:cs typeface="Trebuchet MS"/>
              </a:rPr>
              <a:t>zik,</a:t>
            </a:r>
            <a:r>
              <a:rPr sz="2400" spc="-35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0000C0"/>
                </a:solidFill>
                <a:latin typeface="Trebuchet MS"/>
                <a:cs typeface="Trebuchet MS"/>
              </a:rPr>
              <a:t>ha</a:t>
            </a:r>
            <a:r>
              <a:rPr sz="2400" spc="-10" dirty="0">
                <a:solidFill>
                  <a:srgbClr val="0000C0"/>
                </a:solidFill>
                <a:latin typeface="Trebuchet MS"/>
                <a:cs typeface="Trebuchet MS"/>
              </a:rPr>
              <a:t>b</a:t>
            </a:r>
            <a:r>
              <a:rPr sz="2400" spc="0" dirty="0">
                <a:solidFill>
                  <a:srgbClr val="0000C0"/>
                </a:solidFill>
                <a:latin typeface="Trebuchet MS"/>
                <a:cs typeface="Trebuchet MS"/>
              </a:rPr>
              <a:t>erl</a:t>
            </a:r>
            <a:r>
              <a:rPr sz="2400" spc="-5" dirty="0">
                <a:solidFill>
                  <a:srgbClr val="0000C0"/>
                </a:solidFill>
                <a:latin typeface="Trebuchet MS"/>
                <a:cs typeface="Trebuchet MS"/>
              </a:rPr>
              <a:t>e</a:t>
            </a:r>
            <a:r>
              <a:rPr sz="2400" spc="-345" dirty="0">
                <a:solidFill>
                  <a:srgbClr val="0000C0"/>
                </a:solidFill>
                <a:latin typeface="Trebuchet MS"/>
                <a:cs typeface="Trebuchet MS"/>
              </a:rPr>
              <a:t>r</a:t>
            </a:r>
            <a:r>
              <a:rPr sz="2400" spc="0" dirty="0">
                <a:solidFill>
                  <a:srgbClr val="0000C0"/>
                </a:solidFill>
                <a:latin typeface="Trebuchet MS"/>
                <a:cs typeface="Trebuchet MS"/>
              </a:rPr>
              <a:t>,</a:t>
            </a:r>
            <a:r>
              <a:rPr sz="2400" spc="4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0000C0"/>
                </a:solidFill>
                <a:latin typeface="Trebuchet MS"/>
                <a:cs typeface="Trebuchet MS"/>
              </a:rPr>
              <a:t>arkadaşlar…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30823" y="1109472"/>
            <a:ext cx="2380487" cy="830579"/>
          </a:xfrm>
          <a:custGeom>
            <a:avLst/>
            <a:gdLst/>
            <a:ahLst/>
            <a:cxnLst/>
            <a:rect l="l" t="t" r="r" b="b"/>
            <a:pathLst>
              <a:path w="2380487" h="830579">
                <a:moveTo>
                  <a:pt x="0" y="830579"/>
                </a:moveTo>
                <a:lnTo>
                  <a:pt x="2380487" y="830579"/>
                </a:lnTo>
                <a:lnTo>
                  <a:pt x="2380487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0823" y="1109472"/>
            <a:ext cx="2380487" cy="830579"/>
          </a:xfrm>
          <a:custGeom>
            <a:avLst/>
            <a:gdLst/>
            <a:ahLst/>
            <a:cxnLst/>
            <a:rect l="l" t="t" r="r" b="b"/>
            <a:pathLst>
              <a:path w="2380487" h="830579">
                <a:moveTo>
                  <a:pt x="0" y="830579"/>
                </a:moveTo>
                <a:lnTo>
                  <a:pt x="2380487" y="830579"/>
                </a:lnTo>
                <a:lnTo>
                  <a:pt x="2380487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3203" y="2371344"/>
            <a:ext cx="3320796" cy="865631"/>
          </a:xfrm>
          <a:custGeom>
            <a:avLst/>
            <a:gdLst/>
            <a:ahLst/>
            <a:cxnLst/>
            <a:rect l="l" t="t" r="r" b="b"/>
            <a:pathLst>
              <a:path w="3320796" h="865631">
                <a:moveTo>
                  <a:pt x="0" y="865631"/>
                </a:moveTo>
                <a:lnTo>
                  <a:pt x="3320796" y="865631"/>
                </a:lnTo>
                <a:lnTo>
                  <a:pt x="3320796" y="0"/>
                </a:lnTo>
                <a:lnTo>
                  <a:pt x="0" y="0"/>
                </a:lnTo>
                <a:lnTo>
                  <a:pt x="0" y="865631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23203" y="3236976"/>
            <a:ext cx="3320796" cy="0"/>
          </a:xfrm>
          <a:custGeom>
            <a:avLst/>
            <a:gdLst/>
            <a:ahLst/>
            <a:cxnLst/>
            <a:rect l="l" t="t" r="r" b="b"/>
            <a:pathLst>
              <a:path w="3320796">
                <a:moveTo>
                  <a:pt x="0" y="0"/>
                </a:moveTo>
                <a:lnTo>
                  <a:pt x="332079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3203" y="2371344"/>
            <a:ext cx="3320796" cy="865631"/>
          </a:xfrm>
          <a:custGeom>
            <a:avLst/>
            <a:gdLst/>
            <a:ahLst/>
            <a:cxnLst/>
            <a:rect l="l" t="t" r="r" b="b"/>
            <a:pathLst>
              <a:path w="3320796" h="865631">
                <a:moveTo>
                  <a:pt x="3320796" y="0"/>
                </a:moveTo>
                <a:lnTo>
                  <a:pt x="0" y="0"/>
                </a:lnTo>
                <a:lnTo>
                  <a:pt x="0" y="86563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02197" y="1191133"/>
            <a:ext cx="2008505" cy="203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7525" indent="-497205">
              <a:lnSpc>
                <a:spcPct val="100000"/>
              </a:lnSpc>
              <a:buFont typeface="Trebuchet MS"/>
              <a:buAutoNum type="arabicParenBoth"/>
              <a:tabLst>
                <a:tab pos="517525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</a:pPr>
            <a:r>
              <a:rPr sz="2400" b="1" spc="-320" dirty="0">
                <a:latin typeface="Trebuchet MS"/>
                <a:cs typeface="Trebuchet MS"/>
              </a:rPr>
              <a:t>T</a:t>
            </a:r>
            <a:r>
              <a:rPr sz="2400" b="1" spc="0" dirty="0">
                <a:latin typeface="Trebuchet MS"/>
                <a:cs typeface="Trebuchet MS"/>
              </a:rPr>
              <a:t>oplan</a:t>
            </a:r>
            <a:r>
              <a:rPr sz="2400" b="1" spc="-10" dirty="0">
                <a:latin typeface="Trebuchet MS"/>
                <a:cs typeface="Trebuchet MS"/>
              </a:rPr>
              <a:t>ma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509270" indent="-497205">
              <a:lnSpc>
                <a:spcPct val="100000"/>
              </a:lnSpc>
              <a:buFont typeface="Trebuchet MS"/>
              <a:buAutoNum type="arabicParenBoth" startAt="2"/>
              <a:tabLst>
                <a:tab pos="509270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rebuchet MS"/>
                <a:cs typeface="Trebuchet MS"/>
              </a:rPr>
              <a:t>yo</a:t>
            </a:r>
            <a:r>
              <a:rPr sz="2400" b="1" spc="-10" dirty="0">
                <a:latin typeface="Trebuchet MS"/>
                <a:cs typeface="Trebuchet MS"/>
              </a:rPr>
              <a:t>r</a:t>
            </a:r>
            <a:r>
              <a:rPr sz="2400" b="1" spc="0" dirty="0">
                <a:latin typeface="Trebuchet MS"/>
                <a:cs typeface="Trebuchet MS"/>
              </a:rPr>
              <a:t>uml</a:t>
            </a:r>
            <a:r>
              <a:rPr sz="2400" b="1" spc="-15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r>
              <a:rPr sz="2400" b="1" spc="-15" dirty="0">
                <a:latin typeface="Trebuchet MS"/>
                <a:cs typeface="Trebuchet MS"/>
              </a:rPr>
              <a:t>m</a:t>
            </a:r>
            <a:r>
              <a:rPr sz="2400" b="1" spc="-10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647" y="1008888"/>
            <a:ext cx="7232904" cy="5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5463" y="982980"/>
            <a:ext cx="7129272" cy="492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21740">
              <a:lnSpc>
                <a:spcPct val="100000"/>
              </a:lnSpc>
            </a:pPr>
            <a:r>
              <a:rPr sz="4000" b="1" spc="-25" dirty="0">
                <a:latin typeface="Trebuchet MS"/>
                <a:cs typeface="Trebuchet MS"/>
              </a:rPr>
              <a:t>Re</a:t>
            </a:r>
            <a:r>
              <a:rPr sz="4000" b="1" spc="-45" dirty="0">
                <a:latin typeface="Trebuchet MS"/>
                <a:cs typeface="Trebuchet MS"/>
              </a:rPr>
              <a:t>k</a:t>
            </a:r>
            <a:r>
              <a:rPr sz="4000" b="1" spc="-25" dirty="0">
                <a:latin typeface="Trebuchet MS"/>
                <a:cs typeface="Trebuchet MS"/>
              </a:rPr>
              <a:t>lam</a:t>
            </a:r>
            <a:r>
              <a:rPr sz="4000" b="1" spc="-45" dirty="0">
                <a:latin typeface="Trebuchet MS"/>
                <a:cs typeface="Trebuchet MS"/>
              </a:rPr>
              <a:t>c</a:t>
            </a:r>
            <a:r>
              <a:rPr sz="4000" b="1" spc="-15" dirty="0">
                <a:latin typeface="Trebuchet MS"/>
                <a:cs typeface="Trebuchet MS"/>
              </a:rPr>
              <a:t>ılık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991" y="2682239"/>
            <a:ext cx="3858767" cy="765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1476" y="4084320"/>
            <a:ext cx="2380487" cy="830580"/>
          </a:xfrm>
          <a:custGeom>
            <a:avLst/>
            <a:gdLst/>
            <a:ahLst/>
            <a:cxnLst/>
            <a:rect l="l" t="t" r="r" b="b"/>
            <a:pathLst>
              <a:path w="2380487" h="830579">
                <a:moveTo>
                  <a:pt x="0" y="830579"/>
                </a:moveTo>
                <a:lnTo>
                  <a:pt x="2380487" y="830579"/>
                </a:lnTo>
                <a:lnTo>
                  <a:pt x="2380487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1476" y="4084320"/>
            <a:ext cx="2380487" cy="830580"/>
          </a:xfrm>
          <a:custGeom>
            <a:avLst/>
            <a:gdLst/>
            <a:ahLst/>
            <a:cxnLst/>
            <a:rect l="l" t="t" r="r" b="b"/>
            <a:pathLst>
              <a:path w="2380487" h="830579">
                <a:moveTo>
                  <a:pt x="0" y="830579"/>
                </a:moveTo>
                <a:lnTo>
                  <a:pt x="2380487" y="830579"/>
                </a:lnTo>
                <a:lnTo>
                  <a:pt x="2380487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1476" y="4981955"/>
            <a:ext cx="3642360" cy="864108"/>
          </a:xfrm>
          <a:custGeom>
            <a:avLst/>
            <a:gdLst/>
            <a:ahLst/>
            <a:cxnLst/>
            <a:rect l="l" t="t" r="r" b="b"/>
            <a:pathLst>
              <a:path w="3642360" h="864108">
                <a:moveTo>
                  <a:pt x="0" y="864108"/>
                </a:moveTo>
                <a:lnTo>
                  <a:pt x="3642360" y="864108"/>
                </a:lnTo>
                <a:lnTo>
                  <a:pt x="364236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1476" y="4981955"/>
            <a:ext cx="3642360" cy="864108"/>
          </a:xfrm>
          <a:custGeom>
            <a:avLst/>
            <a:gdLst/>
            <a:ahLst/>
            <a:cxnLst/>
            <a:rect l="l" t="t" r="r" b="b"/>
            <a:pathLst>
              <a:path w="3642360" h="864108">
                <a:moveTo>
                  <a:pt x="0" y="864108"/>
                </a:moveTo>
                <a:lnTo>
                  <a:pt x="3642360" y="864108"/>
                </a:lnTo>
                <a:lnTo>
                  <a:pt x="364236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30851" y="4167251"/>
            <a:ext cx="2011045" cy="16725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9270" indent="-497205">
              <a:lnSpc>
                <a:spcPct val="100000"/>
              </a:lnSpc>
              <a:buFont typeface="Trebuchet MS"/>
              <a:buAutoNum type="arabicParenBoth"/>
              <a:tabLst>
                <a:tab pos="509270" algn="l"/>
              </a:tabLst>
            </a:pPr>
            <a:r>
              <a:rPr sz="2400" b="1" spc="-140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5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315" dirty="0">
                <a:latin typeface="Trebuchet MS"/>
                <a:cs typeface="Trebuchet MS"/>
              </a:rPr>
              <a:t>T</a:t>
            </a:r>
            <a:r>
              <a:rPr sz="2400" b="1" spc="0" dirty="0">
                <a:latin typeface="Trebuchet MS"/>
                <a:cs typeface="Trebuchet MS"/>
              </a:rPr>
              <a:t>oplanm</a:t>
            </a:r>
            <a:r>
              <a:rPr sz="2400" b="1" spc="-10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ts val="550"/>
              </a:lnSpc>
              <a:spcBef>
                <a:spcPts val="1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509270" indent="-497205">
              <a:lnSpc>
                <a:spcPct val="100000"/>
              </a:lnSpc>
              <a:buFont typeface="Trebuchet MS"/>
              <a:buAutoNum type="arabicParenBoth" startAt="2"/>
              <a:tabLst>
                <a:tab pos="509270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rebuchet MS"/>
                <a:cs typeface="Trebuchet MS"/>
              </a:rPr>
              <a:t>yorumlan</a:t>
            </a:r>
            <a:r>
              <a:rPr sz="2400" b="1" spc="-10" dirty="0">
                <a:latin typeface="Trebuchet MS"/>
                <a:cs typeface="Trebuchet MS"/>
              </a:rPr>
              <a:t>m</a:t>
            </a:r>
            <a:r>
              <a:rPr sz="2400" b="1" spc="0" dirty="0">
                <a:latin typeface="Trebuchet MS"/>
                <a:cs typeface="Trebuchet MS"/>
              </a:rPr>
              <a:t>ası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8905">
              <a:lnSpc>
                <a:spcPct val="100000"/>
              </a:lnSpc>
            </a:pPr>
            <a:r>
              <a:rPr sz="4000" b="1" spc="-30" dirty="0">
                <a:latin typeface="Trebuchet MS"/>
                <a:cs typeface="Trebuchet MS"/>
              </a:rPr>
              <a:t>S</a:t>
            </a:r>
            <a:r>
              <a:rPr sz="4000" b="1" spc="-40" dirty="0">
                <a:latin typeface="Trebuchet MS"/>
                <a:cs typeface="Trebuchet MS"/>
              </a:rPr>
              <a:t>p</a:t>
            </a:r>
            <a:r>
              <a:rPr sz="4000" b="1" spc="-35" dirty="0">
                <a:latin typeface="Trebuchet MS"/>
                <a:cs typeface="Trebuchet MS"/>
              </a:rPr>
              <a:t>o</a:t>
            </a:r>
            <a:r>
              <a:rPr sz="4000" b="1" spc="-20" dirty="0">
                <a:latin typeface="Trebuchet MS"/>
                <a:cs typeface="Trebuchet MS"/>
              </a:rPr>
              <a:t>r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0935" y="972311"/>
            <a:ext cx="4203192" cy="2688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7511" y="1008888"/>
            <a:ext cx="4078224" cy="2563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2940" y="1005839"/>
            <a:ext cx="4085716" cy="2570733"/>
          </a:xfrm>
          <a:custGeom>
            <a:avLst/>
            <a:gdLst/>
            <a:ahLst/>
            <a:cxnLst/>
            <a:rect l="l" t="t" r="r" b="b"/>
            <a:pathLst>
              <a:path w="4085717" h="2570733">
                <a:moveTo>
                  <a:pt x="0" y="2570733"/>
                </a:moveTo>
                <a:lnTo>
                  <a:pt x="4085716" y="2570733"/>
                </a:lnTo>
                <a:lnTo>
                  <a:pt x="4085716" y="0"/>
                </a:lnTo>
                <a:lnTo>
                  <a:pt x="0" y="0"/>
                </a:lnTo>
                <a:lnTo>
                  <a:pt x="0" y="257073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591" y="3371088"/>
            <a:ext cx="3840479" cy="293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68" y="3407664"/>
            <a:ext cx="3712463" cy="2807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19" y="3401631"/>
            <a:ext cx="3719829" cy="2818892"/>
          </a:xfrm>
          <a:custGeom>
            <a:avLst/>
            <a:gdLst/>
            <a:ahLst/>
            <a:cxnLst/>
            <a:rect l="l" t="t" r="r" b="b"/>
            <a:pathLst>
              <a:path w="3719829" h="2818892">
                <a:moveTo>
                  <a:pt x="0" y="2818892"/>
                </a:moveTo>
                <a:lnTo>
                  <a:pt x="3719829" y="2818892"/>
                </a:lnTo>
                <a:lnTo>
                  <a:pt x="3719829" y="0"/>
                </a:lnTo>
                <a:lnTo>
                  <a:pt x="0" y="0"/>
                </a:lnTo>
                <a:lnTo>
                  <a:pt x="0" y="28188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5944" y="2859023"/>
            <a:ext cx="3517392" cy="3459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2520" y="2895600"/>
            <a:ext cx="3389376" cy="3331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6423" y="2891015"/>
            <a:ext cx="3400933" cy="3340480"/>
          </a:xfrm>
          <a:custGeom>
            <a:avLst/>
            <a:gdLst/>
            <a:ahLst/>
            <a:cxnLst/>
            <a:rect l="l" t="t" r="r" b="b"/>
            <a:pathLst>
              <a:path w="3400933" h="3340480">
                <a:moveTo>
                  <a:pt x="0" y="3340480"/>
                </a:moveTo>
                <a:lnTo>
                  <a:pt x="3400933" y="3340480"/>
                </a:lnTo>
                <a:lnTo>
                  <a:pt x="3400933" y="0"/>
                </a:lnTo>
                <a:lnTo>
                  <a:pt x="0" y="0"/>
                </a:lnTo>
                <a:lnTo>
                  <a:pt x="0" y="334048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768" y="911352"/>
            <a:ext cx="3282696" cy="3279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7344" y="947927"/>
            <a:ext cx="3154680" cy="31516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296" y="941832"/>
            <a:ext cx="3162045" cy="3163570"/>
          </a:xfrm>
          <a:custGeom>
            <a:avLst/>
            <a:gdLst/>
            <a:ahLst/>
            <a:cxnLst/>
            <a:rect l="l" t="t" r="r" b="b"/>
            <a:pathLst>
              <a:path w="3162045" h="3163570">
                <a:moveTo>
                  <a:pt x="0" y="3163570"/>
                </a:moveTo>
                <a:lnTo>
                  <a:pt x="3162045" y="3163570"/>
                </a:lnTo>
                <a:lnTo>
                  <a:pt x="3162045" y="0"/>
                </a:lnTo>
                <a:lnTo>
                  <a:pt x="0" y="0"/>
                </a:lnTo>
                <a:lnTo>
                  <a:pt x="0" y="31635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9855" y="1719072"/>
            <a:ext cx="2526792" cy="694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6847" y="3973067"/>
            <a:ext cx="2380488" cy="830580"/>
          </a:xfrm>
          <a:custGeom>
            <a:avLst/>
            <a:gdLst/>
            <a:ahLst/>
            <a:cxnLst/>
            <a:rect l="l" t="t" r="r" b="b"/>
            <a:pathLst>
              <a:path w="2380488" h="830579">
                <a:moveTo>
                  <a:pt x="0" y="830579"/>
                </a:moveTo>
                <a:lnTo>
                  <a:pt x="2380488" y="830579"/>
                </a:lnTo>
                <a:lnTo>
                  <a:pt x="238048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6847" y="3973067"/>
            <a:ext cx="2380488" cy="830580"/>
          </a:xfrm>
          <a:custGeom>
            <a:avLst/>
            <a:gdLst/>
            <a:ahLst/>
            <a:cxnLst/>
            <a:rect l="l" t="t" r="r" b="b"/>
            <a:pathLst>
              <a:path w="2380488" h="830579">
                <a:moveTo>
                  <a:pt x="0" y="830579"/>
                </a:moveTo>
                <a:lnTo>
                  <a:pt x="2380488" y="830579"/>
                </a:lnTo>
                <a:lnTo>
                  <a:pt x="238048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7035" y="4969764"/>
            <a:ext cx="3642360" cy="864108"/>
          </a:xfrm>
          <a:custGeom>
            <a:avLst/>
            <a:gdLst/>
            <a:ahLst/>
            <a:cxnLst/>
            <a:rect l="l" t="t" r="r" b="b"/>
            <a:pathLst>
              <a:path w="3642359" h="864108">
                <a:moveTo>
                  <a:pt x="0" y="864108"/>
                </a:moveTo>
                <a:lnTo>
                  <a:pt x="3642360" y="864108"/>
                </a:lnTo>
                <a:lnTo>
                  <a:pt x="364236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ACAC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7035" y="4969764"/>
            <a:ext cx="3642360" cy="864108"/>
          </a:xfrm>
          <a:custGeom>
            <a:avLst/>
            <a:gdLst/>
            <a:ahLst/>
            <a:cxnLst/>
            <a:rect l="l" t="t" r="r" b="b"/>
            <a:pathLst>
              <a:path w="3642359" h="864108">
                <a:moveTo>
                  <a:pt x="0" y="864108"/>
                </a:moveTo>
                <a:lnTo>
                  <a:pt x="3642360" y="864108"/>
                </a:lnTo>
                <a:lnTo>
                  <a:pt x="364236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97046" y="4055617"/>
            <a:ext cx="2007870" cy="1772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8955" indent="-497205">
              <a:lnSpc>
                <a:spcPct val="100000"/>
              </a:lnSpc>
              <a:buFont typeface="Trebuchet MS"/>
              <a:buAutoNum type="arabicParenBoth"/>
              <a:tabLst>
                <a:tab pos="528955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32384">
              <a:lnSpc>
                <a:spcPct val="100000"/>
              </a:lnSpc>
            </a:pPr>
            <a:r>
              <a:rPr sz="2400" b="1" spc="-320" dirty="0">
                <a:latin typeface="Trebuchet MS"/>
                <a:cs typeface="Trebuchet MS"/>
              </a:rPr>
              <a:t>T</a:t>
            </a:r>
            <a:r>
              <a:rPr sz="2400" b="1" spc="0" dirty="0">
                <a:latin typeface="Trebuchet MS"/>
                <a:cs typeface="Trebuchet MS"/>
              </a:rPr>
              <a:t>oplan</a:t>
            </a:r>
            <a:r>
              <a:rPr sz="2400" b="1" spc="-10" dirty="0">
                <a:latin typeface="Trebuchet MS"/>
                <a:cs typeface="Trebuchet MS"/>
              </a:rPr>
              <a:t>ma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1"/>
              </a:spcBef>
            </a:pPr>
            <a:endParaRPr sz="1300"/>
          </a:p>
          <a:p>
            <a:pPr marL="509270" indent="-497205">
              <a:lnSpc>
                <a:spcPct val="100000"/>
              </a:lnSpc>
              <a:buFont typeface="Trebuchet MS"/>
              <a:buAutoNum type="arabicParenBoth" startAt="2"/>
              <a:tabLst>
                <a:tab pos="509270" algn="l"/>
              </a:tabLst>
            </a:pPr>
            <a:r>
              <a:rPr sz="2400" b="1" spc="-155" dirty="0">
                <a:latin typeface="Trebuchet MS"/>
                <a:cs typeface="Trebuchet MS"/>
              </a:rPr>
              <a:t>V</a:t>
            </a:r>
            <a:r>
              <a:rPr sz="2400" b="1" spc="0" dirty="0">
                <a:latin typeface="Trebuchet MS"/>
                <a:cs typeface="Trebuchet MS"/>
              </a:rPr>
              <a:t>erin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rebuchet MS"/>
                <a:cs typeface="Trebuchet MS"/>
              </a:rPr>
              <a:t>yor</a:t>
            </a:r>
            <a:r>
              <a:rPr sz="2400" b="1" spc="-10" dirty="0">
                <a:latin typeface="Trebuchet MS"/>
                <a:cs typeface="Trebuchet MS"/>
              </a:rPr>
              <a:t>u</a:t>
            </a:r>
            <a:r>
              <a:rPr sz="2400" b="1" spc="0" dirty="0">
                <a:latin typeface="Trebuchet MS"/>
                <a:cs typeface="Trebuchet MS"/>
              </a:rPr>
              <a:t>mlan</a:t>
            </a:r>
            <a:r>
              <a:rPr sz="2400" b="1" spc="-15" dirty="0">
                <a:latin typeface="Trebuchet MS"/>
                <a:cs typeface="Trebuchet MS"/>
              </a:rPr>
              <a:t>m</a:t>
            </a:r>
            <a:r>
              <a:rPr sz="2400" b="1" spc="-10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sı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393</Words>
  <Application>Microsoft Office PowerPoint</Application>
  <PresentationFormat>Ekran Gösterisi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Trebuchet MS</vt:lpstr>
      <vt:lpstr>Wingdings</vt:lpstr>
      <vt:lpstr>Wingdings 2</vt:lpstr>
      <vt:lpstr>Office Theme</vt:lpstr>
      <vt:lpstr>PowerPoint Sunusu</vt:lpstr>
      <vt:lpstr>“Big Data” BüyükVeri?</vt:lpstr>
      <vt:lpstr>PowerPoint Sunusu</vt:lpstr>
      <vt:lpstr>İhtiyaçlar ve kazanımlar</vt:lpstr>
      <vt:lpstr>Büyük Veri</vt:lpstr>
      <vt:lpstr>Trafik</vt:lpstr>
      <vt:lpstr>Tavsiye edici Sistemler</vt:lpstr>
      <vt:lpstr>Reklamcılık</vt:lpstr>
      <vt:lpstr>Spor</vt:lpstr>
      <vt:lpstr>Okyanuslar</vt:lpstr>
      <vt:lpstr>Daha Fazlası</vt:lpstr>
      <vt:lpstr>Daha Fazlası</vt:lpstr>
      <vt:lpstr>Daha Fazlası</vt:lpstr>
      <vt:lpstr>Daha Fazlası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Overview102</dc:title>
  <dc:creator>Hüseyin TURGUT</dc:creator>
  <cp:lastModifiedBy>hüseyin turgut</cp:lastModifiedBy>
  <cp:revision>4</cp:revision>
  <dcterms:created xsi:type="dcterms:W3CDTF">2022-02-22T09:19:39Z</dcterms:created>
  <dcterms:modified xsi:type="dcterms:W3CDTF">2022-02-22T06:33:47Z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LastSaved">
    <vt:filetime>2022-02-22T00:00:00Z</vt:filetime>
  </property>
</Properties>
</file>