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293" r:id="rId4"/>
    <p:sldId id="297" r:id="rId5"/>
    <p:sldId id="298" r:id="rId6"/>
    <p:sldId id="299" r:id="rId7"/>
    <p:sldId id="295" r:id="rId8"/>
    <p:sldId id="296" r:id="rId9"/>
    <p:sldId id="294" r:id="rId10"/>
    <p:sldId id="275" r:id="rId11"/>
    <p:sldId id="300" r:id="rId12"/>
    <p:sldId id="302" r:id="rId13"/>
    <p:sldId id="303" r:id="rId14"/>
    <p:sldId id="307" r:id="rId15"/>
    <p:sldId id="304" r:id="rId16"/>
    <p:sldId id="306" r:id="rId17"/>
    <p:sldId id="305" r:id="rId18"/>
    <p:sldId id="309" r:id="rId19"/>
    <p:sldId id="310" r:id="rId20"/>
    <p:sldId id="311" r:id="rId21"/>
    <p:sldId id="313" r:id="rId22"/>
    <p:sldId id="312" r:id="rId23"/>
    <p:sldId id="301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6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1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05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42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47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7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0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96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1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3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BB50-91E1-4BA0-A42C-4DF2330EA335}" type="datetimeFigureOut">
              <a:rPr lang="tr-TR" smtClean="0"/>
              <a:t>21.05.2022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577B-AD22-4399-B073-B2A69B3B8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4010" y="3688565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sz="4000"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sz="4000"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7944" y="4293718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dirty="0">
                <a:latin typeface="Calibri"/>
                <a:cs typeface="Calibri"/>
              </a:rPr>
              <a:t>Hüseyin TURGUT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F53CB7C-B790-406D-A005-1DE6B4AE8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09290"/>
          </a:xfrm>
          <a:prstGeom prst="rect">
            <a:avLst/>
          </a:prstGeom>
        </p:spPr>
      </p:pic>
      <p:pic>
        <p:nvPicPr>
          <p:cNvPr id="1028" name="Picture 4" descr="Kurumsal Kimlik | Burdur Mehmet Akif Ersoy Üniversitesi">
            <a:extLst>
              <a:ext uri="{FF2B5EF4-FFF2-40B4-BE49-F238E27FC236}">
                <a16:creationId xmlns:a16="http://schemas.microsoft.com/office/drawing/2014/main" id="{9F226E63-BA68-4EB7-90BA-41092F65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44" y="6269173"/>
            <a:ext cx="1732203" cy="5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50EB4FA-A760-4AD8-856C-465355396D2B}"/>
              </a:ext>
            </a:extLst>
          </p:cNvPr>
          <p:cNvSpPr txBox="1"/>
          <p:nvPr/>
        </p:nvSpPr>
        <p:spPr>
          <a:xfrm>
            <a:off x="1371602" y="4539959"/>
            <a:ext cx="3679854" cy="62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FF0000"/>
                </a:solidFill>
              </a:rPr>
              <a:t>Büyük Veri Analizi </a:t>
            </a:r>
          </a:p>
          <a:p>
            <a:pPr lvl="4" fontAlgn="base">
              <a:spcAft>
                <a:spcPts val="800"/>
              </a:spcAft>
            </a:pPr>
            <a:r>
              <a:rPr lang="tr-TR" sz="1400" dirty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canlıders</a:t>
            </a:r>
            <a:r>
              <a:rPr lang="tr-TR" sz="1400" dirty="0">
                <a:solidFill>
                  <a:srgbClr val="FF0000"/>
                </a:solidFill>
              </a:rPr>
              <a:t> YAPAY ZEKA)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6F601F2-5E1C-475E-A2C4-449F9AB5CB69}"/>
              </a:ext>
            </a:extLst>
          </p:cNvPr>
          <p:cNvSpPr txBox="1"/>
          <p:nvPr/>
        </p:nvSpPr>
        <p:spPr>
          <a:xfrm>
            <a:off x="381002" y="4953002"/>
            <a:ext cx="11930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/>
              <a:t>#8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EDDC148-F9CC-4419-A85F-43D0E03C7B7E}"/>
              </a:ext>
            </a:extLst>
          </p:cNvPr>
          <p:cNvSpPr txBox="1"/>
          <p:nvPr/>
        </p:nvSpPr>
        <p:spPr>
          <a:xfrm>
            <a:off x="295455" y="905621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444444"/>
                </a:solidFill>
                <a:effectLst/>
                <a:latin typeface="Rubik"/>
              </a:rPr>
              <a:t>Big Data (Büyük Veri) Analizi Örnekleri</a:t>
            </a:r>
          </a:p>
          <a:p>
            <a:br>
              <a:rPr lang="it-IT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02FE1B-A60C-4821-8FA4-BE2BE9A23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5"/>
          <a:stretch/>
        </p:blipFill>
        <p:spPr>
          <a:xfrm>
            <a:off x="520944" y="1584427"/>
            <a:ext cx="7925906" cy="34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82185C-EE96-42DF-AA68-80AF95226DB6}"/>
              </a:ext>
            </a:extLst>
          </p:cNvPr>
          <p:cNvSpPr txBox="1"/>
          <p:nvPr/>
        </p:nvSpPr>
        <p:spPr>
          <a:xfrm>
            <a:off x="269575" y="836134"/>
            <a:ext cx="5007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Gündelik Hayatımızdaki Büyük Veri Örnekleri</a:t>
            </a: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9A5049D-D38E-4B00-BDCE-948323D46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9" y="1743725"/>
            <a:ext cx="6601746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82185C-EE96-42DF-AA68-80AF95226DB6}"/>
              </a:ext>
            </a:extLst>
          </p:cNvPr>
          <p:cNvSpPr txBox="1"/>
          <p:nvPr/>
        </p:nvSpPr>
        <p:spPr>
          <a:xfrm>
            <a:off x="269575" y="836134"/>
            <a:ext cx="5007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Gündelik Hayatımızdaki Büyük Veri Örnekleri</a:t>
            </a: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710DF28-6FFA-4C01-8C1E-B191B4F5A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9" y="1962890"/>
            <a:ext cx="6630325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82185C-EE96-42DF-AA68-80AF95226DB6}"/>
              </a:ext>
            </a:extLst>
          </p:cNvPr>
          <p:cNvSpPr txBox="1"/>
          <p:nvPr/>
        </p:nvSpPr>
        <p:spPr>
          <a:xfrm>
            <a:off x="269575" y="836134"/>
            <a:ext cx="6769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Büyük Veriyi Kimler Hangi Amaçlarla Kullanır?</a:t>
            </a: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358CB0-FE8B-4780-9D70-4DF2CEFC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7" y="1246992"/>
            <a:ext cx="6639852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DA62626-B57F-4660-AD13-208F71A9390B}"/>
              </a:ext>
            </a:extLst>
          </p:cNvPr>
          <p:cNvSpPr txBox="1"/>
          <p:nvPr/>
        </p:nvSpPr>
        <p:spPr>
          <a:xfrm>
            <a:off x="192505" y="853863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1" dirty="0">
                <a:effectLst/>
                <a:latin typeface="Poppins" panose="00000500000000000000" pitchFamily="2" charset="-94"/>
              </a:rPr>
              <a:t>Büyük Veri Neden Bu Kadar Önemli?</a:t>
            </a:r>
          </a:p>
          <a:p>
            <a:br>
              <a:rPr lang="sv-SE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291F28-0DB2-43F5-BF55-14DE6DA9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7" y="1427153"/>
            <a:ext cx="6630325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1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DA62626-B57F-4660-AD13-208F71A9390B}"/>
              </a:ext>
            </a:extLst>
          </p:cNvPr>
          <p:cNvSpPr txBox="1"/>
          <p:nvPr/>
        </p:nvSpPr>
        <p:spPr>
          <a:xfrm>
            <a:off x="192505" y="853863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1" dirty="0">
                <a:effectLst/>
                <a:latin typeface="Poppins" panose="00000500000000000000" pitchFamily="2" charset="-94"/>
              </a:rPr>
              <a:t>Büyük Veri Neden Bu Kadar Önemli?</a:t>
            </a:r>
          </a:p>
          <a:p>
            <a:br>
              <a:rPr lang="sv-SE" dirty="0"/>
            </a:b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AFFFE93-4DEC-40FE-9761-BFB33757E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8" y="1443860"/>
            <a:ext cx="6658904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5F29255-0197-4B84-A2DD-B95693AD3B66}"/>
              </a:ext>
            </a:extLst>
          </p:cNvPr>
          <p:cNvSpPr txBox="1"/>
          <p:nvPr/>
        </p:nvSpPr>
        <p:spPr>
          <a:xfrm>
            <a:off x="355839" y="870640"/>
            <a:ext cx="698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sz="1600" b="1" dirty="0">
                <a:effectLst/>
                <a:latin typeface="Poppins" panose="00000500000000000000" pitchFamily="2" charset="-94"/>
              </a:rPr>
              <a:t>Büyük Veri Kişisel Hayatın Gizliliğine Karşı Bir Tehdit Mi?</a:t>
            </a:r>
          </a:p>
          <a:p>
            <a:br>
              <a:rPr lang="tr-TR" sz="1600" dirty="0"/>
            </a:br>
            <a:endParaRPr lang="tr-TR" sz="1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B719B0-4C9A-4B82-B5E2-D868F76D7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9" y="1342210"/>
            <a:ext cx="6325483" cy="249589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7EEC20E-139B-496E-8D60-A5E63B99A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9" y="4039766"/>
            <a:ext cx="6535062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29BE61-38B5-4DF3-BA6D-30719F77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35" y="2525368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46627921-8B8B-4B14-95AC-2B3009D8F350}"/>
              </a:ext>
            </a:extLst>
          </p:cNvPr>
          <p:cNvSpPr txBox="1"/>
          <p:nvPr/>
        </p:nvSpPr>
        <p:spPr>
          <a:xfrm>
            <a:off x="2136835" y="1681999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İki Boyutlu Veri Büyümesi</a:t>
            </a: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15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B0DC0AD-B152-4DD4-9E2D-6AC784753C10}"/>
              </a:ext>
            </a:extLst>
          </p:cNvPr>
          <p:cNvSpPr txBox="1"/>
          <p:nvPr/>
        </p:nvSpPr>
        <p:spPr>
          <a:xfrm>
            <a:off x="192505" y="827508"/>
            <a:ext cx="6363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5 Adımda Büyük Veri Analizi Nasıl Yapılır?</a:t>
            </a:r>
          </a:p>
          <a:p>
            <a:br>
              <a:rPr lang="tr-TR" dirty="0"/>
            </a:b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64E146D-9B20-4432-B3C8-2E44D41A10A5}"/>
              </a:ext>
            </a:extLst>
          </p:cNvPr>
          <p:cNvSpPr txBox="1"/>
          <p:nvPr/>
        </p:nvSpPr>
        <p:spPr>
          <a:xfrm>
            <a:off x="192505" y="1503689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1- Parçalara Ayır</a:t>
            </a: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793FA3-A3E5-4BB8-A19A-FA3A8EABC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9" y="2119129"/>
            <a:ext cx="6535062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5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B0DC0AD-B152-4DD4-9E2D-6AC784753C10}"/>
              </a:ext>
            </a:extLst>
          </p:cNvPr>
          <p:cNvSpPr txBox="1"/>
          <p:nvPr/>
        </p:nvSpPr>
        <p:spPr>
          <a:xfrm>
            <a:off x="192505" y="827508"/>
            <a:ext cx="6363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5 Adımda Büyük Veri Analizi Nasıl Yapılır?</a:t>
            </a:r>
          </a:p>
          <a:p>
            <a:br>
              <a:rPr lang="tr-TR" dirty="0"/>
            </a:b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64E146D-9B20-4432-B3C8-2E44D41A10A5}"/>
              </a:ext>
            </a:extLst>
          </p:cNvPr>
          <p:cNvSpPr txBox="1"/>
          <p:nvPr/>
        </p:nvSpPr>
        <p:spPr>
          <a:xfrm>
            <a:off x="192505" y="1503689"/>
            <a:ext cx="5007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2- Yayıl</a:t>
            </a:r>
          </a:p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A43C68-37A7-415F-B258-C196416F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26" y="1710091"/>
            <a:ext cx="5159152" cy="48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FF1CCB-C94F-4F49-A2C2-E7EEE92AB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9" y="1212520"/>
            <a:ext cx="7964011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11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B0DC0AD-B152-4DD4-9E2D-6AC784753C10}"/>
              </a:ext>
            </a:extLst>
          </p:cNvPr>
          <p:cNvSpPr txBox="1"/>
          <p:nvPr/>
        </p:nvSpPr>
        <p:spPr>
          <a:xfrm>
            <a:off x="192505" y="827508"/>
            <a:ext cx="6363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5 Adımda Büyük Veri Analizi Nasıl Yapılır?</a:t>
            </a:r>
          </a:p>
          <a:p>
            <a:br>
              <a:rPr lang="tr-TR" dirty="0"/>
            </a:b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64E146D-9B20-4432-B3C8-2E44D41A10A5}"/>
              </a:ext>
            </a:extLst>
          </p:cNvPr>
          <p:cNvSpPr txBox="1"/>
          <p:nvPr/>
        </p:nvSpPr>
        <p:spPr>
          <a:xfrm>
            <a:off x="192505" y="1503689"/>
            <a:ext cx="5007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3- Anı Yakala</a:t>
            </a:r>
          </a:p>
          <a:p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050CD5-F72A-4678-B9B6-8772EE54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8" y="2256827"/>
            <a:ext cx="6477904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0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B0DC0AD-B152-4DD4-9E2D-6AC784753C10}"/>
              </a:ext>
            </a:extLst>
          </p:cNvPr>
          <p:cNvSpPr txBox="1"/>
          <p:nvPr/>
        </p:nvSpPr>
        <p:spPr>
          <a:xfrm>
            <a:off x="192505" y="827508"/>
            <a:ext cx="6363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5 Adımda Büyük Veri Analizi Nasıl Yapılır?</a:t>
            </a:r>
          </a:p>
          <a:p>
            <a:br>
              <a:rPr lang="tr-TR" dirty="0"/>
            </a:b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64E146D-9B20-4432-B3C8-2E44D41A10A5}"/>
              </a:ext>
            </a:extLst>
          </p:cNvPr>
          <p:cNvSpPr txBox="1"/>
          <p:nvPr/>
        </p:nvSpPr>
        <p:spPr>
          <a:xfrm>
            <a:off x="192505" y="1503689"/>
            <a:ext cx="5007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4- Hazırlanın</a:t>
            </a:r>
          </a:p>
          <a:p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51ACF4B-4FC5-4877-8B58-4C6585F11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3" y="2214393"/>
            <a:ext cx="6544588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2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B0DC0AD-B152-4DD4-9E2D-6AC784753C10}"/>
              </a:ext>
            </a:extLst>
          </p:cNvPr>
          <p:cNvSpPr txBox="1"/>
          <p:nvPr/>
        </p:nvSpPr>
        <p:spPr>
          <a:xfrm>
            <a:off x="192505" y="827508"/>
            <a:ext cx="6363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5 Adımda Büyük Veri Analizi Nasıl Yapılır?</a:t>
            </a:r>
          </a:p>
          <a:p>
            <a:br>
              <a:rPr lang="tr-TR" dirty="0"/>
            </a:b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64E146D-9B20-4432-B3C8-2E44D41A10A5}"/>
              </a:ext>
            </a:extLst>
          </p:cNvPr>
          <p:cNvSpPr txBox="1"/>
          <p:nvPr/>
        </p:nvSpPr>
        <p:spPr>
          <a:xfrm>
            <a:off x="192505" y="1503689"/>
            <a:ext cx="50076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r-TR" b="1" dirty="0">
                <a:effectLst/>
                <a:latin typeface="Poppins" panose="00000500000000000000" pitchFamily="2" charset="-94"/>
              </a:rPr>
              <a:t>5- Dikkatli Olun</a:t>
            </a:r>
          </a:p>
          <a:p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A73977A-85B3-4728-ADCF-6B16F613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37" y="1708897"/>
            <a:ext cx="5754257" cy="45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794653E-D94A-4A68-B16A-9D466780FE31}"/>
              </a:ext>
            </a:extLst>
          </p:cNvPr>
          <p:cNvSpPr txBox="1"/>
          <p:nvPr/>
        </p:nvSpPr>
        <p:spPr>
          <a:xfrm>
            <a:off x="2502170" y="2191110"/>
            <a:ext cx="4139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/>
              <a:t>BÜYÜK VERİ </a:t>
            </a:r>
            <a:r>
              <a:rPr lang="tr-TR" sz="2800" dirty="0">
                <a:solidFill>
                  <a:srgbClr val="FF0000"/>
                </a:solidFill>
              </a:rPr>
              <a:t>ve</a:t>
            </a:r>
            <a:r>
              <a:rPr lang="tr-TR" sz="2800" dirty="0"/>
              <a:t> YAPAY ZEKA</a:t>
            </a:r>
          </a:p>
          <a:p>
            <a:pPr algn="ctr"/>
            <a:endParaRPr lang="tr-TR" sz="2800" dirty="0"/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Canlı Ders içeriğidir.</a:t>
            </a:r>
          </a:p>
        </p:txBody>
      </p:sp>
    </p:spTree>
    <p:extLst>
      <p:ext uri="{BB962C8B-B14F-4D97-AF65-F5344CB8AC3E}">
        <p14:creationId xmlns:p14="http://schemas.microsoft.com/office/powerpoint/2010/main" val="43379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A0DCC5FC-E75D-48E5-B1D2-F5EAF40E4A6B}"/>
              </a:ext>
            </a:extLst>
          </p:cNvPr>
          <p:cNvSpPr/>
          <p:nvPr/>
        </p:nvSpPr>
        <p:spPr>
          <a:xfrm>
            <a:off x="1574033" y="4819781"/>
            <a:ext cx="559732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bject 2"/>
          <p:cNvSpPr txBox="1"/>
          <p:nvPr/>
        </p:nvSpPr>
        <p:spPr>
          <a:xfrm>
            <a:off x="3474010" y="3688565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sz="4000"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sz="4000"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7944" y="4293718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dirty="0">
                <a:latin typeface="Calibri"/>
                <a:cs typeface="Calibri"/>
              </a:rPr>
              <a:t>Hüseyin TURGUT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F53CB7C-B790-406D-A005-1DE6B4AE8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09290"/>
          </a:xfrm>
          <a:prstGeom prst="rect">
            <a:avLst/>
          </a:prstGeom>
        </p:spPr>
      </p:pic>
      <p:pic>
        <p:nvPicPr>
          <p:cNvPr id="1028" name="Picture 4" descr="Kurumsal Kimlik | Burdur Mehmet Akif Ersoy Üniversitesi">
            <a:extLst>
              <a:ext uri="{FF2B5EF4-FFF2-40B4-BE49-F238E27FC236}">
                <a16:creationId xmlns:a16="http://schemas.microsoft.com/office/drawing/2014/main" id="{9F226E63-BA68-4EB7-90BA-41092F65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44" y="6269173"/>
            <a:ext cx="1732203" cy="5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50EB4FA-A760-4AD8-856C-465355396D2B}"/>
              </a:ext>
            </a:extLst>
          </p:cNvPr>
          <p:cNvSpPr txBox="1"/>
          <p:nvPr/>
        </p:nvSpPr>
        <p:spPr>
          <a:xfrm>
            <a:off x="3606399" y="4819781"/>
            <a:ext cx="19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Aft>
                <a:spcPts val="800"/>
              </a:spcAft>
            </a:pPr>
            <a:r>
              <a:rPr lang="tr-TR" sz="2400" b="1" dirty="0">
                <a:solidFill>
                  <a:srgbClr val="FF0000"/>
                </a:solidFill>
              </a:rPr>
              <a:t>BÖLÜM SONU</a:t>
            </a:r>
          </a:p>
        </p:txBody>
      </p:sp>
    </p:spTree>
    <p:extLst>
      <p:ext uri="{BB962C8B-B14F-4D97-AF65-F5344CB8AC3E}">
        <p14:creationId xmlns:p14="http://schemas.microsoft.com/office/powerpoint/2010/main" val="124665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79CE5F-AA6D-4041-AD64-F17100CF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" y="699706"/>
            <a:ext cx="7973538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63BAE39-F14C-453F-8D18-B368475D4CE7}"/>
              </a:ext>
            </a:extLst>
          </p:cNvPr>
          <p:cNvSpPr txBox="1"/>
          <p:nvPr/>
        </p:nvSpPr>
        <p:spPr>
          <a:xfrm>
            <a:off x="347214" y="862489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solidFill>
                  <a:srgbClr val="444444"/>
                </a:solidFill>
                <a:effectLst/>
                <a:latin typeface="Rubik"/>
              </a:rPr>
              <a:t>Büyük Veri Türleri Nelerdir?</a:t>
            </a: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10FD19-2BA2-495C-97F0-641E585B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4" y="1492979"/>
            <a:ext cx="7935432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2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6A07144-4069-4FCE-A578-1FD034696802}"/>
              </a:ext>
            </a:extLst>
          </p:cNvPr>
          <p:cNvSpPr txBox="1"/>
          <p:nvPr/>
        </p:nvSpPr>
        <p:spPr>
          <a:xfrm>
            <a:off x="192505" y="905622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solidFill>
                  <a:srgbClr val="444444"/>
                </a:solidFill>
                <a:effectLst/>
                <a:latin typeface="Rubik"/>
              </a:rPr>
              <a:t>Büyük Verinin Avantajları</a:t>
            </a: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C35B278-7601-4AF4-B945-08B800F3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2" y="2121582"/>
            <a:ext cx="790685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6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6A07144-4069-4FCE-A578-1FD034696802}"/>
              </a:ext>
            </a:extLst>
          </p:cNvPr>
          <p:cNvSpPr txBox="1"/>
          <p:nvPr/>
        </p:nvSpPr>
        <p:spPr>
          <a:xfrm>
            <a:off x="192505" y="905622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solidFill>
                  <a:srgbClr val="444444"/>
                </a:solidFill>
                <a:effectLst/>
                <a:latin typeface="Rubik"/>
              </a:rPr>
              <a:t>Büyük Verinin Avantajları</a:t>
            </a: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71774B-3F88-4D9D-B136-EB7A039B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7" y="1620706"/>
            <a:ext cx="7811590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2F19353-5D43-49E0-B1C4-0550AB1909B2}"/>
              </a:ext>
            </a:extLst>
          </p:cNvPr>
          <p:cNvSpPr txBox="1"/>
          <p:nvPr/>
        </p:nvSpPr>
        <p:spPr>
          <a:xfrm>
            <a:off x="312707" y="802105"/>
            <a:ext cx="5007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444444"/>
                </a:solidFill>
                <a:effectLst/>
                <a:latin typeface="Rubik"/>
              </a:rPr>
              <a:t>Big Data (Büyük Veri) Analizi Nedir? </a:t>
            </a:r>
          </a:p>
          <a:p>
            <a:br>
              <a:rPr lang="it-IT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704BD65-DC40-4087-808A-18EDA7569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5" y="1814260"/>
            <a:ext cx="7811590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05B776-8DD1-4B62-B658-6FE863781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6" y="865037"/>
            <a:ext cx="789732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3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6FE75C5-7B72-4DBD-B4A4-39A4FB44E9CF}"/>
              </a:ext>
            </a:extLst>
          </p:cNvPr>
          <p:cNvSpPr/>
          <p:nvPr/>
        </p:nvSpPr>
        <p:spPr>
          <a:xfrm>
            <a:off x="0" y="127027"/>
            <a:ext cx="9144000" cy="48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F7D12D-72A0-4C23-B163-FD31BB5A102E}"/>
              </a:ext>
            </a:extLst>
          </p:cNvPr>
          <p:cNvSpPr txBox="1"/>
          <p:nvPr/>
        </p:nvSpPr>
        <p:spPr>
          <a:xfrm>
            <a:off x="7416281" y="5992468"/>
            <a:ext cx="2601595" cy="60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5"/>
              </a:lnSpc>
            </a:pPr>
            <a:r>
              <a:rPr b="1" spc="-25" dirty="0">
                <a:solidFill>
                  <a:srgbClr val="991200"/>
                </a:solidFill>
                <a:latin typeface="Trebuchet MS"/>
                <a:cs typeface="Trebuchet MS"/>
              </a:rPr>
              <a:t>Büyük</a:t>
            </a:r>
            <a:r>
              <a:rPr b="1" spc="-40" dirty="0">
                <a:solidFill>
                  <a:srgbClr val="991200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991200"/>
                </a:solidFill>
                <a:latin typeface="Trebuchet MS"/>
                <a:cs typeface="Trebuchet MS"/>
              </a:rPr>
              <a:t>Veri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65205FE-024F-40E8-B515-2E229E14FCB9}"/>
              </a:ext>
            </a:extLst>
          </p:cNvPr>
          <p:cNvSpPr txBox="1"/>
          <p:nvPr/>
        </p:nvSpPr>
        <p:spPr>
          <a:xfrm>
            <a:off x="7593181" y="6464273"/>
            <a:ext cx="142811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latin typeface="Calibri"/>
                <a:cs typeface="Calibri"/>
              </a:rPr>
              <a:t>Hüseyin TURGUT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F36409-D10E-48C8-A4C9-5186B6C69A77}"/>
              </a:ext>
            </a:extLst>
          </p:cNvPr>
          <p:cNvSpPr txBox="1"/>
          <p:nvPr/>
        </p:nvSpPr>
        <p:spPr>
          <a:xfrm>
            <a:off x="192505" y="220958"/>
            <a:ext cx="8301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VERİ ANALİZİ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390DA1C-C166-431C-B0E1-63B10DE06673}"/>
              </a:ext>
            </a:extLst>
          </p:cNvPr>
          <p:cNvSpPr txBox="1"/>
          <p:nvPr/>
        </p:nvSpPr>
        <p:spPr>
          <a:xfrm>
            <a:off x="364466" y="862967"/>
            <a:ext cx="7166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 err="1">
                <a:solidFill>
                  <a:srgbClr val="444444"/>
                </a:solidFill>
                <a:effectLst/>
                <a:latin typeface="Rubik"/>
              </a:rPr>
              <a:t>Big</a:t>
            </a:r>
            <a:r>
              <a:rPr lang="tr-TR" b="1" i="0" dirty="0">
                <a:solidFill>
                  <a:srgbClr val="444444"/>
                </a:solidFill>
                <a:effectLst/>
                <a:latin typeface="Rubik"/>
              </a:rPr>
              <a:t> Data (Büyük Veri) Analizinde Kullanabileceğiniz Araçlar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BC4900-3929-45FB-B5FB-CC7E954D2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" y="1482274"/>
            <a:ext cx="7973538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2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328</Words>
  <Application>Microsoft Office PowerPoint</Application>
  <PresentationFormat>Ekran Gösterisi (4:3)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Rubik</vt:lpstr>
      <vt:lpstr>Trebuchet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hüseyin turgut</dc:creator>
  <cp:lastModifiedBy>hüseyin turgut</cp:lastModifiedBy>
  <cp:revision>30</cp:revision>
  <dcterms:created xsi:type="dcterms:W3CDTF">2022-02-22T06:38:09Z</dcterms:created>
  <dcterms:modified xsi:type="dcterms:W3CDTF">2022-05-21T20:33:32Z</dcterms:modified>
</cp:coreProperties>
</file>