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3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50" r:id="rId12"/>
    <p:sldId id="351" r:id="rId13"/>
    <p:sldId id="344" r:id="rId14"/>
    <p:sldId id="358" r:id="rId15"/>
    <p:sldId id="359" r:id="rId16"/>
    <p:sldId id="363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34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 varScale="1">
        <p:scale>
          <a:sx n="71" d="100"/>
          <a:sy n="71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92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83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5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9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31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61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16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34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22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80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7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000">
              <a:schemeClr val="tx1"/>
            </a:gs>
            <a:gs pos="1000">
              <a:schemeClr val="bg1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75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tmp"/><Relationship Id="rId4" Type="http://schemas.openxmlformats.org/officeDocument/2006/relationships/image" Target="../media/image18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tmp"/><Relationship Id="rId4" Type="http://schemas.openxmlformats.org/officeDocument/2006/relationships/image" Target="../media/image18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tmp"/><Relationship Id="rId4" Type="http://schemas.openxmlformats.org/officeDocument/2006/relationships/image" Target="../media/image1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tmp"/><Relationship Id="rId4" Type="http://schemas.openxmlformats.org/officeDocument/2006/relationships/image" Target="../media/image18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tmp"/><Relationship Id="rId4" Type="http://schemas.openxmlformats.org/officeDocument/2006/relationships/image" Target="../media/image18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tmp"/><Relationship Id="rId4" Type="http://schemas.openxmlformats.org/officeDocument/2006/relationships/image" Target="../media/image25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820472" y="44624"/>
            <a:ext cx="216024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33212" y="548680"/>
            <a:ext cx="8471236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1691680" y="58927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2020 – 2021 Güz Dönemi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Teknik Bilimler Meslek Yüksekokulu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Bilgisayar Programcılığı</a:t>
            </a:r>
          </a:p>
          <a:p>
            <a:endParaRPr lang="tr-TR" sz="2400" b="1" dirty="0"/>
          </a:p>
          <a:p>
            <a:endParaRPr lang="tr-TR" sz="2400" b="1" dirty="0"/>
          </a:p>
          <a:p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940152" y="4077072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tr-TR" sz="800" dirty="0" smtClean="0"/>
              <a:t>Denklemler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tr-TR" sz="800" dirty="0" smtClean="0"/>
              <a:t>Eşitsizlikler</a:t>
            </a:r>
            <a:endParaRPr lang="tr-TR" sz="800" dirty="0"/>
          </a:p>
        </p:txBody>
      </p:sp>
      <p:sp>
        <p:nvSpPr>
          <p:cNvPr id="23" name="Dikdörtgen 22"/>
          <p:cNvSpPr/>
          <p:nvPr/>
        </p:nvSpPr>
        <p:spPr>
          <a:xfrm>
            <a:off x="1571605" y="3167389"/>
            <a:ext cx="666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/>
              <a:t>MESLEKİ MATEMATİĞE GİRİŞ</a:t>
            </a:r>
            <a:endParaRPr lang="tr-TR" sz="3600" b="1" dirty="0"/>
          </a:p>
        </p:txBody>
      </p:sp>
      <p:sp>
        <p:nvSpPr>
          <p:cNvPr id="16" name="Dikdörtgen 15"/>
          <p:cNvSpPr/>
          <p:nvPr/>
        </p:nvSpPr>
        <p:spPr>
          <a:xfrm>
            <a:off x="2316134" y="4725144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module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4534882" y="4045523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21988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17" y="116631"/>
            <a:ext cx="7344801" cy="838317"/>
          </a:xfrm>
          <a:prstGeom prst="rect">
            <a:avLst/>
          </a:prstGeom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00" y="1592760"/>
            <a:ext cx="7401959" cy="33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17" y="116631"/>
            <a:ext cx="7344801" cy="838317"/>
          </a:xfrm>
          <a:prstGeom prst="rect">
            <a:avLst/>
          </a:prstGeom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17" y="1268760"/>
            <a:ext cx="734480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17" y="116631"/>
            <a:ext cx="7344801" cy="838317"/>
          </a:xfrm>
          <a:prstGeom prst="rect">
            <a:avLst/>
          </a:prstGeom>
        </p:spPr>
      </p:pic>
      <p:pic>
        <p:nvPicPr>
          <p:cNvPr id="14" name="Resim 13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64" y="2060848"/>
            <a:ext cx="7392432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4" y="2492896"/>
            <a:ext cx="7240011" cy="12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3" y="116632"/>
            <a:ext cx="7240011" cy="620782"/>
          </a:xfrm>
          <a:prstGeom prst="rect">
            <a:avLst/>
          </a:prstGeom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61" y="1592760"/>
            <a:ext cx="7354327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3" y="116632"/>
            <a:ext cx="7240011" cy="620782"/>
          </a:xfrm>
          <a:prstGeom prst="rect">
            <a:avLst/>
          </a:prstGeom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51" y="1592760"/>
            <a:ext cx="7363853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3" y="116632"/>
            <a:ext cx="7240011" cy="620782"/>
          </a:xfrm>
          <a:prstGeom prst="rect">
            <a:avLst/>
          </a:prstGeom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90" y="908720"/>
            <a:ext cx="7011379" cy="914528"/>
          </a:xfrm>
          <a:prstGeom prst="rect">
            <a:avLst/>
          </a:prstGeom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42" y="1840595"/>
            <a:ext cx="7278116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3" y="116632"/>
            <a:ext cx="7240011" cy="620782"/>
          </a:xfrm>
          <a:prstGeom prst="rect">
            <a:avLst/>
          </a:prstGeom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90" y="908720"/>
            <a:ext cx="7011379" cy="914528"/>
          </a:xfrm>
          <a:prstGeom prst="rect">
            <a:avLst/>
          </a:prstGeom>
        </p:spPr>
      </p:pic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46683"/>
            <a:ext cx="7373380" cy="42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3" y="116632"/>
            <a:ext cx="7240011" cy="620782"/>
          </a:xfrm>
          <a:prstGeom prst="rect">
            <a:avLst/>
          </a:prstGeom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90" y="908720"/>
            <a:ext cx="7011379" cy="914528"/>
          </a:xfrm>
          <a:prstGeom prst="rect">
            <a:avLst/>
          </a:prstGeom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3" y="2005277"/>
            <a:ext cx="7259064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3" y="116632"/>
            <a:ext cx="7240011" cy="620782"/>
          </a:xfrm>
          <a:prstGeom prst="rect">
            <a:avLst/>
          </a:prstGeom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90" y="908720"/>
            <a:ext cx="7011379" cy="914528"/>
          </a:xfrm>
          <a:prstGeom prst="rect">
            <a:avLst/>
          </a:prstGeom>
        </p:spPr>
      </p:pic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33" y="2204864"/>
            <a:ext cx="7306695" cy="28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42" y="308531"/>
            <a:ext cx="7335274" cy="6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3" y="116632"/>
            <a:ext cx="7240011" cy="620782"/>
          </a:xfrm>
          <a:prstGeom prst="rect">
            <a:avLst/>
          </a:prstGeom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90" y="908720"/>
            <a:ext cx="7011379" cy="914528"/>
          </a:xfrm>
          <a:prstGeom prst="rect">
            <a:avLst/>
          </a:prstGeom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32" y="2132856"/>
            <a:ext cx="7315652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3" y="116632"/>
            <a:ext cx="7240011" cy="620782"/>
          </a:xfrm>
          <a:prstGeom prst="rect">
            <a:avLst/>
          </a:prstGeom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90" y="908720"/>
            <a:ext cx="7011379" cy="914528"/>
          </a:xfrm>
          <a:prstGeom prst="rect">
            <a:avLst/>
          </a:prstGeom>
        </p:spPr>
      </p:pic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3" y="1988840"/>
            <a:ext cx="7295941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3" y="116632"/>
            <a:ext cx="7240011" cy="620782"/>
          </a:xfrm>
          <a:prstGeom prst="rect">
            <a:avLst/>
          </a:prstGeom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48" y="859128"/>
            <a:ext cx="7078063" cy="409632"/>
          </a:xfrm>
          <a:prstGeom prst="rect">
            <a:avLst/>
          </a:prstGeom>
        </p:spPr>
      </p:pic>
      <p:pic>
        <p:nvPicPr>
          <p:cNvPr id="14" name="Resim 13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1" y="1827075"/>
            <a:ext cx="7335274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3" y="116632"/>
            <a:ext cx="7240011" cy="620782"/>
          </a:xfrm>
          <a:prstGeom prst="rect">
            <a:avLst/>
          </a:prstGeom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48" y="859128"/>
            <a:ext cx="7078063" cy="409632"/>
          </a:xfrm>
          <a:prstGeom prst="rect">
            <a:avLst/>
          </a:prstGeom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48" y="2133419"/>
            <a:ext cx="6535063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820472" y="44624"/>
            <a:ext cx="216024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33212" y="548680"/>
            <a:ext cx="8471236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1691680" y="58927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2020 – 2021 Güz Dönemi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Teknik Bilimler Meslek Yüksekokulu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Bilgisayar Programcılığı</a:t>
            </a:r>
          </a:p>
          <a:p>
            <a:endParaRPr lang="tr-TR" sz="2400" b="1" dirty="0"/>
          </a:p>
          <a:p>
            <a:endParaRPr lang="tr-TR" sz="2400" b="1" dirty="0"/>
          </a:p>
          <a:p>
            <a:endParaRPr lang="tr-TR" dirty="0"/>
          </a:p>
        </p:txBody>
      </p:sp>
      <p:sp>
        <p:nvSpPr>
          <p:cNvPr id="23" name="Dikdörtgen 22"/>
          <p:cNvSpPr/>
          <p:nvPr/>
        </p:nvSpPr>
        <p:spPr>
          <a:xfrm>
            <a:off x="1571605" y="3167389"/>
            <a:ext cx="666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/>
              <a:t>MESLEKİ MATEMATİĞE GİRİŞ</a:t>
            </a:r>
            <a:endParaRPr lang="tr-TR" sz="3600" b="1" dirty="0"/>
          </a:p>
        </p:txBody>
      </p:sp>
      <p:sp>
        <p:nvSpPr>
          <p:cNvPr id="16" name="Dikdörtgen 15"/>
          <p:cNvSpPr/>
          <p:nvPr/>
        </p:nvSpPr>
        <p:spPr>
          <a:xfrm>
            <a:off x="1979712" y="4725144"/>
            <a:ext cx="5258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Module            son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4534882" y="4045523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35781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36" y="1264981"/>
            <a:ext cx="7056784" cy="493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27" y="142280"/>
            <a:ext cx="7382906" cy="65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01" y="2070416"/>
            <a:ext cx="7220958" cy="23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5628"/>
            <a:ext cx="7051953" cy="25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64" y="908720"/>
            <a:ext cx="7392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5477640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8726"/>
            <a:ext cx="7142058" cy="3454329"/>
          </a:xfrm>
          <a:prstGeom prst="rect">
            <a:avLst/>
          </a:prstGeom>
        </p:spPr>
      </p:pic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69" y="4939615"/>
            <a:ext cx="7354327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131</Words>
  <Application>Microsoft Office PowerPoint</Application>
  <PresentationFormat>Ekran Gösterisi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hturgut</dc:creator>
  <cp:lastModifiedBy>hturgut</cp:lastModifiedBy>
  <cp:revision>53</cp:revision>
  <dcterms:created xsi:type="dcterms:W3CDTF">2020-10-01T16:23:20Z</dcterms:created>
  <dcterms:modified xsi:type="dcterms:W3CDTF">2020-11-02T19:06:16Z</dcterms:modified>
</cp:coreProperties>
</file>